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81" r:id="rId4"/>
    <p:sldId id="285" r:id="rId5"/>
    <p:sldId id="291" r:id="rId6"/>
    <p:sldId id="339" r:id="rId7"/>
    <p:sldId id="342" r:id="rId8"/>
    <p:sldId id="343" r:id="rId9"/>
    <p:sldId id="345" r:id="rId10"/>
    <p:sldId id="344" r:id="rId11"/>
    <p:sldId id="338" r:id="rId12"/>
  </p:sldIdLst>
  <p:sldSz cx="9144000" cy="5143500" type="screen16x9"/>
  <p:notesSz cx="6858000" cy="9144000"/>
  <p:embeddedFontLst>
    <p:embeddedFont>
      <p:font typeface="Akatab" panose="02000000000000000000" pitchFamily="2" charset="77"/>
      <p:regular r:id="rId15"/>
      <p:bold r:id="rId16"/>
    </p:embeddedFont>
    <p:embeddedFont>
      <p:font typeface="Noto Serif Ethiopic" panose="02020502060505020204" pitchFamily="18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5383ED-B426-45C3-832F-E28FC73C0308}">
  <a:tblStyle styleId="{CF5383ED-B426-45C3-832F-E28FC73C03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8"/>
    <p:restoredTop sz="80378"/>
  </p:normalViewPr>
  <p:slideViewPr>
    <p:cSldViewPr snapToGrid="0">
      <p:cViewPr varScale="1">
        <p:scale>
          <a:sx n="241" d="100"/>
          <a:sy n="241" d="100"/>
        </p:scale>
        <p:origin x="590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DE170F-141F-2B33-93EE-72722706E4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50453-88C1-3961-7C4D-8D9514E26F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D95AC-38C9-B44F-8168-5AF84EB72C2C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361A4-AAF0-27FB-FFBA-4977BC767B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8161C-9262-5DCF-A66C-E1BB230F0F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EC4E-02AC-F441-B09B-FA5BAE31F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087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5a5b4480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5a5b4480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16374EC0-7E00-FF07-37E1-3CE8183C1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12f9f174a7_0_6:notes">
            <a:extLst>
              <a:ext uri="{FF2B5EF4-FFF2-40B4-BE49-F238E27FC236}">
                <a16:creationId xmlns:a16="http://schemas.microsoft.com/office/drawing/2014/main" id="{8874E9B8-680D-70E9-0E51-B1DB3C16E5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12f9f174a7_0_6:notes">
            <a:extLst>
              <a:ext uri="{FF2B5EF4-FFF2-40B4-BE49-F238E27FC236}">
                <a16:creationId xmlns:a16="http://schemas.microsoft.com/office/drawing/2014/main" id="{B9A26EF6-8337-706B-5312-E026674832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128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8163475E-73B0-163B-9EE8-A4AF7212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12f9f174a7_0_6:notes">
            <a:extLst>
              <a:ext uri="{FF2B5EF4-FFF2-40B4-BE49-F238E27FC236}">
                <a16:creationId xmlns:a16="http://schemas.microsoft.com/office/drawing/2014/main" id="{81E80E05-8943-A2C4-6B63-7AE66AE53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12f9f174a7_0_6:notes">
            <a:extLst>
              <a:ext uri="{FF2B5EF4-FFF2-40B4-BE49-F238E27FC236}">
                <a16:creationId xmlns:a16="http://schemas.microsoft.com/office/drawing/2014/main" id="{CE087A6A-2F9F-F9B5-32BC-B2A59CDCAD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15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12f9f174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12f9f174a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60140F17-6CC2-E20D-6EE4-467856F83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12f9f174a7_0_6:notes">
            <a:extLst>
              <a:ext uri="{FF2B5EF4-FFF2-40B4-BE49-F238E27FC236}">
                <a16:creationId xmlns:a16="http://schemas.microsoft.com/office/drawing/2014/main" id="{06B10BA9-2965-B8C7-55A6-240385CF7B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12f9f174a7_0_6:notes">
            <a:extLst>
              <a:ext uri="{FF2B5EF4-FFF2-40B4-BE49-F238E27FC236}">
                <a16:creationId xmlns:a16="http://schemas.microsoft.com/office/drawing/2014/main" id="{4EF0B405-A97B-AFFE-4A8B-E23422833F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016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322DC6AF-03AC-EF25-E2EB-D5B79E9C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12f9f174a7_0_6:notes">
            <a:extLst>
              <a:ext uri="{FF2B5EF4-FFF2-40B4-BE49-F238E27FC236}">
                <a16:creationId xmlns:a16="http://schemas.microsoft.com/office/drawing/2014/main" id="{C6DD062E-2394-AFE0-FD1A-518FB4F51A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12f9f174a7_0_6:notes">
            <a:extLst>
              <a:ext uri="{FF2B5EF4-FFF2-40B4-BE49-F238E27FC236}">
                <a16:creationId xmlns:a16="http://schemas.microsoft.com/office/drawing/2014/main" id="{D8EA0558-C828-37DE-86E0-CAADB2418A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374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B3C25A23-A3C7-2B98-05AA-FD0BD5F48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12f9f174a7_0_6:notes">
            <a:extLst>
              <a:ext uri="{FF2B5EF4-FFF2-40B4-BE49-F238E27FC236}">
                <a16:creationId xmlns:a16="http://schemas.microsoft.com/office/drawing/2014/main" id="{52755C35-3BEF-98EF-F345-9EF8C55DE4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12f9f174a7_0_6:notes">
            <a:extLst>
              <a:ext uri="{FF2B5EF4-FFF2-40B4-BE49-F238E27FC236}">
                <a16:creationId xmlns:a16="http://schemas.microsoft.com/office/drawing/2014/main" id="{6651279F-6441-68C7-A99E-DD6BE429FA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255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2356089E-6FA3-25D5-57EE-14084A7F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12f9f174a7_0_6:notes">
            <a:extLst>
              <a:ext uri="{FF2B5EF4-FFF2-40B4-BE49-F238E27FC236}">
                <a16:creationId xmlns:a16="http://schemas.microsoft.com/office/drawing/2014/main" id="{03A52536-73EE-28EE-7C45-198E81D103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12f9f174a7_0_6:notes">
            <a:extLst>
              <a:ext uri="{FF2B5EF4-FFF2-40B4-BE49-F238E27FC236}">
                <a16:creationId xmlns:a16="http://schemas.microsoft.com/office/drawing/2014/main" id="{6F938495-B91B-795F-8789-F5E4E6EDC3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647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504E85CA-FCFD-2E82-31F6-4A5473D99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12f9f174a7_0_6:notes">
            <a:extLst>
              <a:ext uri="{FF2B5EF4-FFF2-40B4-BE49-F238E27FC236}">
                <a16:creationId xmlns:a16="http://schemas.microsoft.com/office/drawing/2014/main" id="{5181B083-526B-A635-B23E-679A12BFDC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12f9f174a7_0_6:notes">
            <a:extLst>
              <a:ext uri="{FF2B5EF4-FFF2-40B4-BE49-F238E27FC236}">
                <a16:creationId xmlns:a16="http://schemas.microsoft.com/office/drawing/2014/main" id="{11F982E3-42B0-AAC2-4EEA-7A4BAE8B51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001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DAB14291-8E12-2596-F99A-44D06739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12f9f174a7_0_6:notes">
            <a:extLst>
              <a:ext uri="{FF2B5EF4-FFF2-40B4-BE49-F238E27FC236}">
                <a16:creationId xmlns:a16="http://schemas.microsoft.com/office/drawing/2014/main" id="{F5F9823D-D17E-EA28-AE08-9BA0EF08C6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12f9f174a7_0_6:notes">
            <a:extLst>
              <a:ext uri="{FF2B5EF4-FFF2-40B4-BE49-F238E27FC236}">
                <a16:creationId xmlns:a16="http://schemas.microsoft.com/office/drawing/2014/main" id="{410D0B05-74C6-50E7-248D-2E254B2FCC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5317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>
          <a:extLst>
            <a:ext uri="{FF2B5EF4-FFF2-40B4-BE49-F238E27FC236}">
              <a16:creationId xmlns:a16="http://schemas.microsoft.com/office/drawing/2014/main" id="{647D60C2-D355-E3E4-083E-47D1791BA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12f9f174a7_0_6:notes">
            <a:extLst>
              <a:ext uri="{FF2B5EF4-FFF2-40B4-BE49-F238E27FC236}">
                <a16:creationId xmlns:a16="http://schemas.microsoft.com/office/drawing/2014/main" id="{E4A1238F-8C48-95CD-A945-C0AC4F4CD3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12f9f174a7_0_6:notes">
            <a:extLst>
              <a:ext uri="{FF2B5EF4-FFF2-40B4-BE49-F238E27FC236}">
                <a16:creationId xmlns:a16="http://schemas.microsoft.com/office/drawing/2014/main" id="{661E3C99-B2D5-CF32-850C-BB88E49BB7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87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51700" y="1050088"/>
            <a:ext cx="4890300" cy="19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9"/>
              </a:buClr>
              <a:buSzPts val="5200"/>
              <a:buNone/>
              <a:defRPr sz="4300">
                <a:solidFill>
                  <a:srgbClr val="0058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251700" y="3040063"/>
            <a:ext cx="4890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9"/>
              </a:buClr>
              <a:buSzPts val="1200"/>
              <a:buNone/>
              <a:defRPr sz="1400">
                <a:solidFill>
                  <a:srgbClr val="0058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1740000" y="1788150"/>
            <a:ext cx="5664000" cy="11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1740000" y="2957550"/>
            <a:ext cx="5664000" cy="3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 rot="10800000">
            <a:off x="165548" y="4741850"/>
            <a:ext cx="6506400" cy="90900"/>
            <a:chOff x="1239825" y="571500"/>
            <a:chExt cx="6506400" cy="90900"/>
          </a:xfrm>
        </p:grpSpPr>
        <p:cxnSp>
          <p:nvCxnSpPr>
            <p:cNvPr id="82" name="Google Shape;82;p11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" name="Google Shape;83;p11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1"/>
          <p:cNvGrpSpPr/>
          <p:nvPr/>
        </p:nvGrpSpPr>
        <p:grpSpPr>
          <a:xfrm rot="10800000" flipH="1">
            <a:off x="2467871" y="298450"/>
            <a:ext cx="6506400" cy="90900"/>
            <a:chOff x="1239825" y="571500"/>
            <a:chExt cx="6506400" cy="90900"/>
          </a:xfrm>
        </p:grpSpPr>
        <p:cxnSp>
          <p:nvCxnSpPr>
            <p:cNvPr id="85" name="Google Shape;85;p11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" name="Google Shape;86;p11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" name="Google Shape;8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hasCustomPrompt="1"/>
          </p:nvPr>
        </p:nvSpPr>
        <p:spPr>
          <a:xfrm>
            <a:off x="1245650" y="10734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720000" y="2211355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2" hasCustomPrompt="1"/>
          </p:nvPr>
        </p:nvSpPr>
        <p:spPr>
          <a:xfrm>
            <a:off x="3931900" y="10734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3"/>
          </p:nvPr>
        </p:nvSpPr>
        <p:spPr>
          <a:xfrm>
            <a:off x="3403800" y="2211355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4" hasCustomPrompt="1"/>
          </p:nvPr>
        </p:nvSpPr>
        <p:spPr>
          <a:xfrm>
            <a:off x="6623050" y="10734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5"/>
          </p:nvPr>
        </p:nvSpPr>
        <p:spPr>
          <a:xfrm>
            <a:off x="6087600" y="2211355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6" hasCustomPrompt="1"/>
          </p:nvPr>
        </p:nvSpPr>
        <p:spPr>
          <a:xfrm>
            <a:off x="2590000" y="282452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7"/>
          </p:nvPr>
        </p:nvSpPr>
        <p:spPr>
          <a:xfrm>
            <a:off x="2064350" y="3970706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8" hasCustomPrompt="1"/>
          </p:nvPr>
        </p:nvSpPr>
        <p:spPr>
          <a:xfrm>
            <a:off x="5276250" y="282452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9"/>
          </p:nvPr>
        </p:nvSpPr>
        <p:spPr>
          <a:xfrm>
            <a:off x="4748150" y="3970706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1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4"/>
          </p:nvPr>
        </p:nvSpPr>
        <p:spPr>
          <a:xfrm>
            <a:off x="715100" y="1590600"/>
            <a:ext cx="2336400" cy="71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0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5"/>
          </p:nvPr>
        </p:nvSpPr>
        <p:spPr>
          <a:xfrm>
            <a:off x="3403800" y="1590600"/>
            <a:ext cx="2336400" cy="71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0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6"/>
          </p:nvPr>
        </p:nvSpPr>
        <p:spPr>
          <a:xfrm>
            <a:off x="6092500" y="1590600"/>
            <a:ext cx="2336400" cy="71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0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7"/>
          </p:nvPr>
        </p:nvSpPr>
        <p:spPr>
          <a:xfrm>
            <a:off x="2059450" y="3350000"/>
            <a:ext cx="2336400" cy="71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0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8"/>
          </p:nvPr>
        </p:nvSpPr>
        <p:spPr>
          <a:xfrm>
            <a:off x="4748150" y="3350000"/>
            <a:ext cx="2336400" cy="717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0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3"/>
          <p:cNvGrpSpPr/>
          <p:nvPr/>
        </p:nvGrpSpPr>
        <p:grpSpPr>
          <a:xfrm rot="10800000">
            <a:off x="165548" y="4741850"/>
            <a:ext cx="6506400" cy="90900"/>
            <a:chOff x="1239825" y="571500"/>
            <a:chExt cx="6506400" cy="90900"/>
          </a:xfrm>
        </p:grpSpPr>
        <p:cxnSp>
          <p:nvCxnSpPr>
            <p:cNvPr id="109" name="Google Shape;109;p13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0" name="Google Shape;110;p13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1717938" y="3040950"/>
            <a:ext cx="57081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1717960" y="1570650"/>
            <a:ext cx="5708100" cy="14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35875" y="97275"/>
            <a:ext cx="8272250" cy="4900925"/>
            <a:chOff x="435875" y="97275"/>
            <a:chExt cx="8272250" cy="4900925"/>
          </a:xfrm>
        </p:grpSpPr>
        <p:grpSp>
          <p:nvGrpSpPr>
            <p:cNvPr id="116" name="Google Shape;116;p14"/>
            <p:cNvGrpSpPr/>
            <p:nvPr/>
          </p:nvGrpSpPr>
          <p:grpSpPr>
            <a:xfrm rot="10800000">
              <a:off x="435875" y="97275"/>
              <a:ext cx="90900" cy="3705900"/>
              <a:chOff x="7952125" y="1292300"/>
              <a:chExt cx="90900" cy="3705900"/>
            </a:xfrm>
          </p:grpSpPr>
          <p:sp>
            <p:nvSpPr>
              <p:cNvPr id="117" name="Google Shape;117;p14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8" name="Google Shape;118;p14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9" name="Google Shape;119;p14"/>
            <p:cNvGrpSpPr/>
            <p:nvPr/>
          </p:nvGrpSpPr>
          <p:grpSpPr>
            <a:xfrm flipH="1">
              <a:off x="8617225" y="1292300"/>
              <a:ext cx="90900" cy="3705900"/>
              <a:chOff x="7952125" y="1292300"/>
              <a:chExt cx="90900" cy="3705900"/>
            </a:xfrm>
          </p:grpSpPr>
          <p:sp>
            <p:nvSpPr>
              <p:cNvPr id="120" name="Google Shape;120;p14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1" name="Google Shape;121;p14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22" name="Google Shape;12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94037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2352125" y="2350750"/>
            <a:ext cx="3555300" cy="13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2" hasCustomPrompt="1"/>
          </p:nvPr>
        </p:nvSpPr>
        <p:spPr>
          <a:xfrm>
            <a:off x="1152125" y="2350752"/>
            <a:ext cx="120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1"/>
          </p:nvPr>
        </p:nvSpPr>
        <p:spPr>
          <a:xfrm>
            <a:off x="2352125" y="3718300"/>
            <a:ext cx="35553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8"/>
          <p:cNvGrpSpPr/>
          <p:nvPr/>
        </p:nvGrpSpPr>
        <p:grpSpPr>
          <a:xfrm flipH="1">
            <a:off x="8617225" y="1292300"/>
            <a:ext cx="90900" cy="3705900"/>
            <a:chOff x="7952125" y="1292300"/>
            <a:chExt cx="90900" cy="3705900"/>
          </a:xfrm>
        </p:grpSpPr>
        <p:sp>
          <p:nvSpPr>
            <p:cNvPr id="144" name="Google Shape;144;p18"/>
            <p:cNvSpPr/>
            <p:nvPr/>
          </p:nvSpPr>
          <p:spPr>
            <a:xfrm rot="5400000">
              <a:off x="7744975" y="149945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5" name="Google Shape;145;p18"/>
            <p:cNvCxnSpPr/>
            <p:nvPr/>
          </p:nvCxnSpPr>
          <p:spPr>
            <a:xfrm>
              <a:off x="8043025" y="1292300"/>
              <a:ext cx="0" cy="3705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5987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1068813" y="2004274"/>
            <a:ext cx="3615600" cy="1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19"/>
          <p:cNvGrpSpPr/>
          <p:nvPr/>
        </p:nvGrpSpPr>
        <p:grpSpPr>
          <a:xfrm rot="10800000">
            <a:off x="165548" y="4741850"/>
            <a:ext cx="6506400" cy="90900"/>
            <a:chOff x="1239825" y="571500"/>
            <a:chExt cx="6506400" cy="90900"/>
          </a:xfrm>
        </p:grpSpPr>
        <p:cxnSp>
          <p:nvCxnSpPr>
            <p:cNvPr id="152" name="Google Shape;152;p19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3" name="Google Shape;153;p19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9"/>
          <p:cNvGrpSpPr/>
          <p:nvPr/>
        </p:nvGrpSpPr>
        <p:grpSpPr>
          <a:xfrm rot="10800000" flipH="1">
            <a:off x="402371" y="298450"/>
            <a:ext cx="8394600" cy="90900"/>
            <a:chOff x="1239825" y="571500"/>
            <a:chExt cx="8394600" cy="90900"/>
          </a:xfrm>
        </p:grpSpPr>
        <p:cxnSp>
          <p:nvCxnSpPr>
            <p:cNvPr id="155" name="Google Shape;155;p19"/>
            <p:cNvCxnSpPr/>
            <p:nvPr/>
          </p:nvCxnSpPr>
          <p:spPr>
            <a:xfrm>
              <a:off x="1239825" y="571500"/>
              <a:ext cx="8394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" name="Google Shape;156;p19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9"/>
          <p:cNvSpPr>
            <a:spLocks noGrp="1"/>
          </p:cNvSpPr>
          <p:nvPr>
            <p:ph type="pic" idx="2"/>
          </p:nvPr>
        </p:nvSpPr>
        <p:spPr>
          <a:xfrm>
            <a:off x="4789588" y="1603025"/>
            <a:ext cx="3285600" cy="2476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8" name="Google Shape;15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"/>
          </p:nvPr>
        </p:nvSpPr>
        <p:spPr>
          <a:xfrm>
            <a:off x="4507381" y="3382988"/>
            <a:ext cx="36156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4507456" y="1055513"/>
            <a:ext cx="3615600" cy="23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>
            <a:spLocks noGrp="1"/>
          </p:cNvSpPr>
          <p:nvPr>
            <p:ph type="pic" idx="2"/>
          </p:nvPr>
        </p:nvSpPr>
        <p:spPr>
          <a:xfrm>
            <a:off x="1020944" y="1333499"/>
            <a:ext cx="3285600" cy="2476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64" name="Google Shape;164;p20"/>
          <p:cNvGrpSpPr/>
          <p:nvPr/>
        </p:nvGrpSpPr>
        <p:grpSpPr>
          <a:xfrm>
            <a:off x="435875" y="97275"/>
            <a:ext cx="90900" cy="3705900"/>
            <a:chOff x="435875" y="97275"/>
            <a:chExt cx="90900" cy="3705900"/>
          </a:xfrm>
        </p:grpSpPr>
        <p:cxnSp>
          <p:nvCxnSpPr>
            <p:cNvPr id="165" name="Google Shape;165;p20"/>
            <p:cNvCxnSpPr/>
            <p:nvPr/>
          </p:nvCxnSpPr>
          <p:spPr>
            <a:xfrm rot="10800000">
              <a:off x="435875" y="97275"/>
              <a:ext cx="0" cy="3705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6" name="Google Shape;166;p20"/>
            <p:cNvSpPr/>
            <p:nvPr/>
          </p:nvSpPr>
          <p:spPr>
            <a:xfrm rot="-5400000">
              <a:off x="228725" y="3505125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7" name="Google Shape;16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1"/>
          </p:nvPr>
        </p:nvSpPr>
        <p:spPr>
          <a:xfrm>
            <a:off x="2020350" y="4035800"/>
            <a:ext cx="51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2020350" y="445025"/>
            <a:ext cx="51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2" name="Google Shape;172;p21"/>
          <p:cNvGrpSpPr/>
          <p:nvPr/>
        </p:nvGrpSpPr>
        <p:grpSpPr>
          <a:xfrm rot="10800000" flipH="1">
            <a:off x="2467871" y="4741850"/>
            <a:ext cx="6506400" cy="90900"/>
            <a:chOff x="1239825" y="571500"/>
            <a:chExt cx="6506400" cy="90900"/>
          </a:xfrm>
        </p:grpSpPr>
        <p:cxnSp>
          <p:nvCxnSpPr>
            <p:cNvPr id="173" name="Google Shape;173;p21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174;p21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21"/>
          <p:cNvGrpSpPr/>
          <p:nvPr/>
        </p:nvGrpSpPr>
        <p:grpSpPr>
          <a:xfrm rot="10800000">
            <a:off x="165548" y="298450"/>
            <a:ext cx="6506400" cy="90900"/>
            <a:chOff x="1239825" y="571500"/>
            <a:chExt cx="6506400" cy="90900"/>
          </a:xfrm>
        </p:grpSpPr>
        <p:cxnSp>
          <p:nvCxnSpPr>
            <p:cNvPr id="176" name="Google Shape;176;p21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7" name="Google Shape;177;p21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8" name="Google Shape;17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3037" y="442325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1"/>
          </p:nvPr>
        </p:nvSpPr>
        <p:spPr>
          <a:xfrm>
            <a:off x="4300156" y="2571750"/>
            <a:ext cx="3544800" cy="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4300156" y="1836750"/>
            <a:ext cx="35448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22"/>
          <p:cNvGrpSpPr/>
          <p:nvPr/>
        </p:nvGrpSpPr>
        <p:grpSpPr>
          <a:xfrm rot="10800000">
            <a:off x="435875" y="97275"/>
            <a:ext cx="90900" cy="3705900"/>
            <a:chOff x="7952125" y="1292300"/>
            <a:chExt cx="90900" cy="3705900"/>
          </a:xfrm>
        </p:grpSpPr>
        <p:sp>
          <p:nvSpPr>
            <p:cNvPr id="184" name="Google Shape;184;p22"/>
            <p:cNvSpPr/>
            <p:nvPr/>
          </p:nvSpPr>
          <p:spPr>
            <a:xfrm rot="5400000">
              <a:off x="7744975" y="149945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5" name="Google Shape;185;p22"/>
            <p:cNvCxnSpPr/>
            <p:nvPr/>
          </p:nvCxnSpPr>
          <p:spPr>
            <a:xfrm>
              <a:off x="8043025" y="1292300"/>
              <a:ext cx="0" cy="3705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6" name="Google Shape;186;p22"/>
          <p:cNvGrpSpPr/>
          <p:nvPr/>
        </p:nvGrpSpPr>
        <p:grpSpPr>
          <a:xfrm flipH="1">
            <a:off x="8617225" y="1292300"/>
            <a:ext cx="90900" cy="3705900"/>
            <a:chOff x="7952125" y="1292300"/>
            <a:chExt cx="90900" cy="3705900"/>
          </a:xfrm>
        </p:grpSpPr>
        <p:sp>
          <p:nvSpPr>
            <p:cNvPr id="187" name="Google Shape;187;p22"/>
            <p:cNvSpPr/>
            <p:nvPr/>
          </p:nvSpPr>
          <p:spPr>
            <a:xfrm rot="5400000">
              <a:off x="7744975" y="149945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8" name="Google Shape;188;p22"/>
            <p:cNvCxnSpPr/>
            <p:nvPr/>
          </p:nvCxnSpPr>
          <p:spPr>
            <a:xfrm>
              <a:off x="8043025" y="1292300"/>
              <a:ext cx="0" cy="3705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89" name="Google Shape;18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5987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28750" y="2088650"/>
            <a:ext cx="8572500" cy="16548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393550" y="2502950"/>
            <a:ext cx="4360200" cy="12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93550" y="3743512"/>
            <a:ext cx="43602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subTitle" idx="1"/>
          </p:nvPr>
        </p:nvSpPr>
        <p:spPr>
          <a:xfrm>
            <a:off x="1614200" y="2589150"/>
            <a:ext cx="34329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1614200" y="1878450"/>
            <a:ext cx="3432900" cy="7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4" name="Google Shape;194;p23"/>
          <p:cNvGrpSpPr/>
          <p:nvPr/>
        </p:nvGrpSpPr>
        <p:grpSpPr>
          <a:xfrm rot="10800000">
            <a:off x="165548" y="4741850"/>
            <a:ext cx="6506400" cy="90900"/>
            <a:chOff x="1239825" y="571500"/>
            <a:chExt cx="6506400" cy="90900"/>
          </a:xfrm>
        </p:grpSpPr>
        <p:cxnSp>
          <p:nvCxnSpPr>
            <p:cNvPr id="195" name="Google Shape;195;p23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6" name="Google Shape;196;p23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3"/>
          <p:cNvGrpSpPr/>
          <p:nvPr/>
        </p:nvGrpSpPr>
        <p:grpSpPr>
          <a:xfrm rot="10800000" flipH="1">
            <a:off x="2467871" y="298450"/>
            <a:ext cx="6506400" cy="90900"/>
            <a:chOff x="1239825" y="571500"/>
            <a:chExt cx="6506400" cy="90900"/>
          </a:xfrm>
        </p:grpSpPr>
        <p:cxnSp>
          <p:nvCxnSpPr>
            <p:cNvPr id="198" name="Google Shape;198;p23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9" name="Google Shape;199;p23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0" name="Google Shape;20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ONE_COLUMN_TEXT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05" name="Google Shape;205;p24"/>
          <p:cNvGrpSpPr/>
          <p:nvPr/>
        </p:nvGrpSpPr>
        <p:grpSpPr>
          <a:xfrm rot="10800000">
            <a:off x="165548" y="4741850"/>
            <a:ext cx="6506400" cy="90900"/>
            <a:chOff x="1239825" y="571500"/>
            <a:chExt cx="6506400" cy="90900"/>
          </a:xfrm>
        </p:grpSpPr>
        <p:cxnSp>
          <p:nvCxnSpPr>
            <p:cNvPr id="206" name="Google Shape;206;p24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7" name="Google Shape;207;p24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24"/>
          <p:cNvGrpSpPr/>
          <p:nvPr/>
        </p:nvGrpSpPr>
        <p:grpSpPr>
          <a:xfrm rot="10800000" flipH="1">
            <a:off x="328121" y="298450"/>
            <a:ext cx="8462100" cy="90900"/>
            <a:chOff x="1239825" y="571500"/>
            <a:chExt cx="8462100" cy="90900"/>
          </a:xfrm>
        </p:grpSpPr>
        <p:cxnSp>
          <p:nvCxnSpPr>
            <p:cNvPr id="209" name="Google Shape;209;p24"/>
            <p:cNvCxnSpPr/>
            <p:nvPr/>
          </p:nvCxnSpPr>
          <p:spPr>
            <a:xfrm>
              <a:off x="1239825" y="571500"/>
              <a:ext cx="8462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0" name="Google Shape;210;p24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subTitle" idx="1"/>
          </p:nvPr>
        </p:nvSpPr>
        <p:spPr>
          <a:xfrm>
            <a:off x="948188" y="2303125"/>
            <a:ext cx="3211200" cy="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subTitle" idx="2"/>
          </p:nvPr>
        </p:nvSpPr>
        <p:spPr>
          <a:xfrm>
            <a:off x="4984609" y="2303125"/>
            <a:ext cx="3211200" cy="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subTitle" idx="3"/>
          </p:nvPr>
        </p:nvSpPr>
        <p:spPr>
          <a:xfrm>
            <a:off x="948188" y="2779225"/>
            <a:ext cx="3211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ubTitle" idx="4"/>
          </p:nvPr>
        </p:nvSpPr>
        <p:spPr>
          <a:xfrm>
            <a:off x="4984609" y="2779225"/>
            <a:ext cx="3211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25"/>
          <p:cNvGrpSpPr/>
          <p:nvPr/>
        </p:nvGrpSpPr>
        <p:grpSpPr>
          <a:xfrm rot="10800000">
            <a:off x="165548" y="4741850"/>
            <a:ext cx="6506400" cy="90900"/>
            <a:chOff x="1239825" y="571500"/>
            <a:chExt cx="6506400" cy="90900"/>
          </a:xfrm>
        </p:grpSpPr>
        <p:cxnSp>
          <p:nvCxnSpPr>
            <p:cNvPr id="220" name="Google Shape;220;p25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1" name="Google Shape;221;p25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5"/>
          <p:cNvGrpSpPr/>
          <p:nvPr/>
        </p:nvGrpSpPr>
        <p:grpSpPr>
          <a:xfrm rot="10800000" flipH="1">
            <a:off x="456371" y="298450"/>
            <a:ext cx="8307000" cy="90900"/>
            <a:chOff x="1239825" y="571500"/>
            <a:chExt cx="8307000" cy="90900"/>
          </a:xfrm>
        </p:grpSpPr>
        <p:cxnSp>
          <p:nvCxnSpPr>
            <p:cNvPr id="223" name="Google Shape;223;p25"/>
            <p:cNvCxnSpPr/>
            <p:nvPr/>
          </p:nvCxnSpPr>
          <p:spPr>
            <a:xfrm>
              <a:off x="1239825" y="571500"/>
              <a:ext cx="830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" name="Google Shape;224;p25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5" name="Google Shape;22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>
            <a:off x="4572000" y="1598050"/>
            <a:ext cx="2505600" cy="4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2"/>
          </p:nvPr>
        </p:nvSpPr>
        <p:spPr>
          <a:xfrm>
            <a:off x="2066400" y="2938825"/>
            <a:ext cx="2505600" cy="4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subTitle" idx="3"/>
          </p:nvPr>
        </p:nvSpPr>
        <p:spPr>
          <a:xfrm>
            <a:off x="4572000" y="20921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4"/>
          </p:nvPr>
        </p:nvSpPr>
        <p:spPr>
          <a:xfrm>
            <a:off x="2066400" y="34329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26"/>
          <p:cNvGrpSpPr/>
          <p:nvPr/>
        </p:nvGrpSpPr>
        <p:grpSpPr>
          <a:xfrm rot="10800000">
            <a:off x="165548" y="4741850"/>
            <a:ext cx="6506400" cy="90900"/>
            <a:chOff x="1239825" y="571500"/>
            <a:chExt cx="6506400" cy="90900"/>
          </a:xfrm>
        </p:grpSpPr>
        <p:cxnSp>
          <p:nvCxnSpPr>
            <p:cNvPr id="234" name="Google Shape;234;p26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5" name="Google Shape;235;p26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26"/>
          <p:cNvGrpSpPr/>
          <p:nvPr/>
        </p:nvGrpSpPr>
        <p:grpSpPr>
          <a:xfrm rot="10800000" flipH="1">
            <a:off x="2467871" y="298450"/>
            <a:ext cx="6506400" cy="90900"/>
            <a:chOff x="1239825" y="571500"/>
            <a:chExt cx="6506400" cy="90900"/>
          </a:xfrm>
        </p:grpSpPr>
        <p:cxnSp>
          <p:nvCxnSpPr>
            <p:cNvPr id="237" name="Google Shape;237;p26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8" name="Google Shape;238;p26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9" name="Google Shape;23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subTitle" idx="1"/>
          </p:nvPr>
        </p:nvSpPr>
        <p:spPr>
          <a:xfrm>
            <a:off x="720000" y="25150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subTitle" idx="2"/>
          </p:nvPr>
        </p:nvSpPr>
        <p:spPr>
          <a:xfrm>
            <a:off x="720000" y="2999805"/>
            <a:ext cx="23364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ubTitle" idx="3"/>
          </p:nvPr>
        </p:nvSpPr>
        <p:spPr>
          <a:xfrm>
            <a:off x="3403800" y="2320305"/>
            <a:ext cx="23364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subTitle" idx="4"/>
          </p:nvPr>
        </p:nvSpPr>
        <p:spPr>
          <a:xfrm>
            <a:off x="6087600" y="2999805"/>
            <a:ext cx="23364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subTitle" idx="5"/>
          </p:nvPr>
        </p:nvSpPr>
        <p:spPr>
          <a:xfrm>
            <a:off x="3403800" y="18355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subTitle" idx="6"/>
          </p:nvPr>
        </p:nvSpPr>
        <p:spPr>
          <a:xfrm>
            <a:off x="6087600" y="25150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grpSp>
        <p:nvGrpSpPr>
          <p:cNvPr id="249" name="Google Shape;249;p27"/>
          <p:cNvGrpSpPr/>
          <p:nvPr/>
        </p:nvGrpSpPr>
        <p:grpSpPr>
          <a:xfrm>
            <a:off x="435875" y="97275"/>
            <a:ext cx="8272250" cy="4900925"/>
            <a:chOff x="435875" y="97275"/>
            <a:chExt cx="8272250" cy="4900925"/>
          </a:xfrm>
        </p:grpSpPr>
        <p:grpSp>
          <p:nvGrpSpPr>
            <p:cNvPr id="250" name="Google Shape;250;p27"/>
            <p:cNvGrpSpPr/>
            <p:nvPr/>
          </p:nvGrpSpPr>
          <p:grpSpPr>
            <a:xfrm flipH="1">
              <a:off x="435875" y="1292300"/>
              <a:ext cx="90900" cy="3705900"/>
              <a:chOff x="7952125" y="1292300"/>
              <a:chExt cx="90900" cy="3705900"/>
            </a:xfrm>
          </p:grpSpPr>
          <p:sp>
            <p:nvSpPr>
              <p:cNvPr id="251" name="Google Shape;251;p27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2" name="Google Shape;252;p27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3" name="Google Shape;253;p27"/>
            <p:cNvGrpSpPr/>
            <p:nvPr/>
          </p:nvGrpSpPr>
          <p:grpSpPr>
            <a:xfrm rot="10800000">
              <a:off x="8617225" y="97275"/>
              <a:ext cx="90900" cy="3705900"/>
              <a:chOff x="7952125" y="1292300"/>
              <a:chExt cx="90900" cy="3705900"/>
            </a:xfrm>
          </p:grpSpPr>
          <p:sp>
            <p:nvSpPr>
              <p:cNvPr id="254" name="Google Shape;254;p27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5" name="Google Shape;255;p27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56" name="Google Shape;25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1"/>
          </p:nvPr>
        </p:nvSpPr>
        <p:spPr>
          <a:xfrm>
            <a:off x="3037207" y="1417350"/>
            <a:ext cx="3069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2"/>
          </p:nvPr>
        </p:nvSpPr>
        <p:spPr>
          <a:xfrm>
            <a:off x="3037207" y="1902150"/>
            <a:ext cx="3069600" cy="7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subTitle" idx="3"/>
          </p:nvPr>
        </p:nvSpPr>
        <p:spPr>
          <a:xfrm>
            <a:off x="1176669" y="3296076"/>
            <a:ext cx="3069600" cy="7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subTitle" idx="4"/>
          </p:nvPr>
        </p:nvSpPr>
        <p:spPr>
          <a:xfrm>
            <a:off x="4897741" y="3296075"/>
            <a:ext cx="3069600" cy="7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subTitle" idx="5"/>
          </p:nvPr>
        </p:nvSpPr>
        <p:spPr>
          <a:xfrm>
            <a:off x="1176659" y="2811275"/>
            <a:ext cx="3069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265" name="Google Shape;265;p28"/>
          <p:cNvSpPr txBox="1">
            <a:spLocks noGrp="1"/>
          </p:cNvSpPr>
          <p:nvPr>
            <p:ph type="subTitle" idx="6"/>
          </p:nvPr>
        </p:nvSpPr>
        <p:spPr>
          <a:xfrm>
            <a:off x="4897731" y="2811275"/>
            <a:ext cx="3069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grpSp>
        <p:nvGrpSpPr>
          <p:cNvPr id="266" name="Google Shape;266;p28"/>
          <p:cNvGrpSpPr/>
          <p:nvPr/>
        </p:nvGrpSpPr>
        <p:grpSpPr>
          <a:xfrm>
            <a:off x="165700" y="1308400"/>
            <a:ext cx="8349200" cy="3705900"/>
            <a:chOff x="165700" y="1308400"/>
            <a:chExt cx="8349200" cy="3705900"/>
          </a:xfrm>
        </p:grpSpPr>
        <p:grpSp>
          <p:nvGrpSpPr>
            <p:cNvPr id="267" name="Google Shape;267;p28"/>
            <p:cNvGrpSpPr/>
            <p:nvPr/>
          </p:nvGrpSpPr>
          <p:grpSpPr>
            <a:xfrm rot="10800000">
              <a:off x="165700" y="4608500"/>
              <a:ext cx="7941000" cy="90900"/>
              <a:chOff x="1239825" y="571500"/>
              <a:chExt cx="7941000" cy="90900"/>
            </a:xfrm>
          </p:grpSpPr>
          <p:cxnSp>
            <p:nvCxnSpPr>
              <p:cNvPr id="268" name="Google Shape;268;p28"/>
              <p:cNvCxnSpPr/>
              <p:nvPr/>
            </p:nvCxnSpPr>
            <p:spPr>
              <a:xfrm>
                <a:off x="1239825" y="571500"/>
                <a:ext cx="7941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9" name="Google Shape;269;p28"/>
              <p:cNvSpPr/>
              <p:nvPr/>
            </p:nvSpPr>
            <p:spPr>
              <a:xfrm>
                <a:off x="1239825" y="57150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28"/>
            <p:cNvGrpSpPr/>
            <p:nvPr/>
          </p:nvGrpSpPr>
          <p:grpSpPr>
            <a:xfrm flipH="1">
              <a:off x="8424000" y="1308400"/>
              <a:ext cx="90900" cy="3705900"/>
              <a:chOff x="7952125" y="1292300"/>
              <a:chExt cx="90900" cy="3705900"/>
            </a:xfrm>
          </p:grpSpPr>
          <p:sp>
            <p:nvSpPr>
              <p:cNvPr id="271" name="Google Shape;271;p28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2" name="Google Shape;272;p28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"/>
          <p:cNvSpPr txBox="1">
            <a:spLocks noGrp="1"/>
          </p:cNvSpPr>
          <p:nvPr>
            <p:ph type="subTitle" idx="1"/>
          </p:nvPr>
        </p:nvSpPr>
        <p:spPr>
          <a:xfrm>
            <a:off x="2347929" y="1532925"/>
            <a:ext cx="1888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276" name="Google Shape;276;p29"/>
          <p:cNvSpPr txBox="1">
            <a:spLocks noGrp="1"/>
          </p:cNvSpPr>
          <p:nvPr>
            <p:ph type="subTitle" idx="2"/>
          </p:nvPr>
        </p:nvSpPr>
        <p:spPr>
          <a:xfrm>
            <a:off x="2347912" y="2017725"/>
            <a:ext cx="1888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subTitle" idx="3"/>
          </p:nvPr>
        </p:nvSpPr>
        <p:spPr>
          <a:xfrm>
            <a:off x="4907276" y="2017725"/>
            <a:ext cx="1888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9"/>
          <p:cNvSpPr txBox="1">
            <a:spLocks noGrp="1"/>
          </p:cNvSpPr>
          <p:nvPr>
            <p:ph type="subTitle" idx="4"/>
          </p:nvPr>
        </p:nvSpPr>
        <p:spPr>
          <a:xfrm>
            <a:off x="2347921" y="3407650"/>
            <a:ext cx="1888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9"/>
          <p:cNvSpPr txBox="1">
            <a:spLocks noGrp="1"/>
          </p:cNvSpPr>
          <p:nvPr>
            <p:ph type="subTitle" idx="5"/>
          </p:nvPr>
        </p:nvSpPr>
        <p:spPr>
          <a:xfrm>
            <a:off x="4907284" y="3407650"/>
            <a:ext cx="1888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9"/>
          <p:cNvSpPr txBox="1">
            <a:spLocks noGrp="1"/>
          </p:cNvSpPr>
          <p:nvPr>
            <p:ph type="subTitle" idx="6"/>
          </p:nvPr>
        </p:nvSpPr>
        <p:spPr>
          <a:xfrm>
            <a:off x="2347929" y="2922850"/>
            <a:ext cx="1888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282" name="Google Shape;282;p29"/>
          <p:cNvSpPr txBox="1">
            <a:spLocks noGrp="1"/>
          </p:cNvSpPr>
          <p:nvPr>
            <p:ph type="subTitle" idx="7"/>
          </p:nvPr>
        </p:nvSpPr>
        <p:spPr>
          <a:xfrm>
            <a:off x="4907291" y="1532925"/>
            <a:ext cx="1888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283" name="Google Shape;283;p29"/>
          <p:cNvSpPr txBox="1">
            <a:spLocks noGrp="1"/>
          </p:cNvSpPr>
          <p:nvPr>
            <p:ph type="subTitle" idx="8"/>
          </p:nvPr>
        </p:nvSpPr>
        <p:spPr>
          <a:xfrm>
            <a:off x="4907291" y="2922850"/>
            <a:ext cx="1888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grpSp>
        <p:nvGrpSpPr>
          <p:cNvPr id="284" name="Google Shape;284;p29"/>
          <p:cNvGrpSpPr/>
          <p:nvPr/>
        </p:nvGrpSpPr>
        <p:grpSpPr>
          <a:xfrm>
            <a:off x="629100" y="1292300"/>
            <a:ext cx="8343450" cy="3705900"/>
            <a:chOff x="629100" y="1292300"/>
            <a:chExt cx="8343450" cy="3705900"/>
          </a:xfrm>
        </p:grpSpPr>
        <p:grpSp>
          <p:nvGrpSpPr>
            <p:cNvPr id="285" name="Google Shape;285;p29"/>
            <p:cNvGrpSpPr/>
            <p:nvPr/>
          </p:nvGrpSpPr>
          <p:grpSpPr>
            <a:xfrm rot="10800000" flipH="1">
              <a:off x="1031550" y="4608500"/>
              <a:ext cx="7941000" cy="90900"/>
              <a:chOff x="1239825" y="571500"/>
              <a:chExt cx="7941000" cy="90900"/>
            </a:xfrm>
          </p:grpSpPr>
          <p:cxnSp>
            <p:nvCxnSpPr>
              <p:cNvPr id="286" name="Google Shape;286;p29"/>
              <p:cNvCxnSpPr/>
              <p:nvPr/>
            </p:nvCxnSpPr>
            <p:spPr>
              <a:xfrm>
                <a:off x="1239825" y="571500"/>
                <a:ext cx="7941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87" name="Google Shape;287;p29"/>
              <p:cNvSpPr/>
              <p:nvPr/>
            </p:nvSpPr>
            <p:spPr>
              <a:xfrm>
                <a:off x="1239825" y="57150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29"/>
            <p:cNvGrpSpPr/>
            <p:nvPr/>
          </p:nvGrpSpPr>
          <p:grpSpPr>
            <a:xfrm flipH="1">
              <a:off x="629100" y="1292300"/>
              <a:ext cx="90900" cy="3705900"/>
              <a:chOff x="7952125" y="1292300"/>
              <a:chExt cx="90900" cy="3705900"/>
            </a:xfrm>
          </p:grpSpPr>
          <p:sp>
            <p:nvSpPr>
              <p:cNvPr id="289" name="Google Shape;289;p29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0" name="Google Shape;290;p29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91" name="Google Shape;29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293075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1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0"/>
          <p:cNvSpPr txBox="1">
            <a:spLocks noGrp="1"/>
          </p:cNvSpPr>
          <p:nvPr>
            <p:ph type="subTitle" idx="1"/>
          </p:nvPr>
        </p:nvSpPr>
        <p:spPr>
          <a:xfrm>
            <a:off x="934269" y="2229323"/>
            <a:ext cx="220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0"/>
          <p:cNvSpPr txBox="1">
            <a:spLocks noGrp="1"/>
          </p:cNvSpPr>
          <p:nvPr>
            <p:ph type="subTitle" idx="2"/>
          </p:nvPr>
        </p:nvSpPr>
        <p:spPr>
          <a:xfrm>
            <a:off x="3468750" y="2229323"/>
            <a:ext cx="220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0"/>
          <p:cNvSpPr txBox="1">
            <a:spLocks noGrp="1"/>
          </p:cNvSpPr>
          <p:nvPr>
            <p:ph type="subTitle" idx="3"/>
          </p:nvPr>
        </p:nvSpPr>
        <p:spPr>
          <a:xfrm>
            <a:off x="6003231" y="2229323"/>
            <a:ext cx="220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0"/>
          <p:cNvSpPr txBox="1">
            <a:spLocks noGrp="1"/>
          </p:cNvSpPr>
          <p:nvPr>
            <p:ph type="subTitle" idx="4"/>
          </p:nvPr>
        </p:nvSpPr>
        <p:spPr>
          <a:xfrm>
            <a:off x="2203823" y="3346000"/>
            <a:ext cx="220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5"/>
          </p:nvPr>
        </p:nvSpPr>
        <p:spPr>
          <a:xfrm>
            <a:off x="4738304" y="3346000"/>
            <a:ext cx="220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0"/>
          <p:cNvSpPr txBox="1">
            <a:spLocks noGrp="1"/>
          </p:cNvSpPr>
          <p:nvPr>
            <p:ph type="subTitle" idx="6"/>
          </p:nvPr>
        </p:nvSpPr>
        <p:spPr>
          <a:xfrm>
            <a:off x="929642" y="1744525"/>
            <a:ext cx="220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01" name="Google Shape;301;p30"/>
          <p:cNvSpPr txBox="1">
            <a:spLocks noGrp="1"/>
          </p:cNvSpPr>
          <p:nvPr>
            <p:ph type="subTitle" idx="7"/>
          </p:nvPr>
        </p:nvSpPr>
        <p:spPr>
          <a:xfrm>
            <a:off x="3468750" y="1744525"/>
            <a:ext cx="220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02" name="Google Shape;302;p30"/>
          <p:cNvSpPr txBox="1">
            <a:spLocks noGrp="1"/>
          </p:cNvSpPr>
          <p:nvPr>
            <p:ph type="subTitle" idx="8"/>
          </p:nvPr>
        </p:nvSpPr>
        <p:spPr>
          <a:xfrm>
            <a:off x="6007858" y="1744525"/>
            <a:ext cx="220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03" name="Google Shape;303;p30"/>
          <p:cNvSpPr txBox="1">
            <a:spLocks noGrp="1"/>
          </p:cNvSpPr>
          <p:nvPr>
            <p:ph type="subTitle" idx="9"/>
          </p:nvPr>
        </p:nvSpPr>
        <p:spPr>
          <a:xfrm>
            <a:off x="2199196" y="2861200"/>
            <a:ext cx="220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3"/>
          </p:nvPr>
        </p:nvSpPr>
        <p:spPr>
          <a:xfrm>
            <a:off x="4738304" y="2861200"/>
            <a:ext cx="2206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grpSp>
        <p:nvGrpSpPr>
          <p:cNvPr id="305" name="Google Shape;305;p30"/>
          <p:cNvGrpSpPr/>
          <p:nvPr/>
        </p:nvGrpSpPr>
        <p:grpSpPr>
          <a:xfrm rot="10800000" flipH="1">
            <a:off x="4045950" y="4608500"/>
            <a:ext cx="4926600" cy="90900"/>
            <a:chOff x="1239825" y="571500"/>
            <a:chExt cx="4926600" cy="90900"/>
          </a:xfrm>
        </p:grpSpPr>
        <p:cxnSp>
          <p:nvCxnSpPr>
            <p:cNvPr id="306" name="Google Shape;306;p30"/>
            <p:cNvCxnSpPr/>
            <p:nvPr/>
          </p:nvCxnSpPr>
          <p:spPr>
            <a:xfrm>
              <a:off x="1239825" y="571500"/>
              <a:ext cx="4926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30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8" name="Google Shape;30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2899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1"/>
          <p:cNvSpPr txBox="1">
            <a:spLocks noGrp="1"/>
          </p:cNvSpPr>
          <p:nvPr>
            <p:ph type="subTitle" idx="1"/>
          </p:nvPr>
        </p:nvSpPr>
        <p:spPr>
          <a:xfrm>
            <a:off x="1438125" y="2291499"/>
            <a:ext cx="1900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subTitle" idx="2"/>
          </p:nvPr>
        </p:nvSpPr>
        <p:spPr>
          <a:xfrm>
            <a:off x="3621606" y="2291499"/>
            <a:ext cx="1900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3"/>
          </p:nvPr>
        </p:nvSpPr>
        <p:spPr>
          <a:xfrm>
            <a:off x="5805086" y="2291499"/>
            <a:ext cx="1900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subTitle" idx="4"/>
          </p:nvPr>
        </p:nvSpPr>
        <p:spPr>
          <a:xfrm>
            <a:off x="1438125" y="3560575"/>
            <a:ext cx="1900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1"/>
          <p:cNvSpPr txBox="1">
            <a:spLocks noGrp="1"/>
          </p:cNvSpPr>
          <p:nvPr>
            <p:ph type="subTitle" idx="5"/>
          </p:nvPr>
        </p:nvSpPr>
        <p:spPr>
          <a:xfrm>
            <a:off x="3621606" y="3560575"/>
            <a:ext cx="1900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subTitle" idx="6"/>
          </p:nvPr>
        </p:nvSpPr>
        <p:spPr>
          <a:xfrm>
            <a:off x="5805086" y="3560575"/>
            <a:ext cx="1900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1"/>
          <p:cNvSpPr txBox="1">
            <a:spLocks noGrp="1"/>
          </p:cNvSpPr>
          <p:nvPr>
            <p:ph type="subTitle" idx="7"/>
          </p:nvPr>
        </p:nvSpPr>
        <p:spPr>
          <a:xfrm>
            <a:off x="1434138" y="1806700"/>
            <a:ext cx="190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19" name="Google Shape;319;p31"/>
          <p:cNvSpPr txBox="1">
            <a:spLocks noGrp="1"/>
          </p:cNvSpPr>
          <p:nvPr>
            <p:ph type="subTitle" idx="8"/>
          </p:nvPr>
        </p:nvSpPr>
        <p:spPr>
          <a:xfrm>
            <a:off x="3621606" y="1806700"/>
            <a:ext cx="190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20" name="Google Shape;320;p31"/>
          <p:cNvSpPr txBox="1">
            <a:spLocks noGrp="1"/>
          </p:cNvSpPr>
          <p:nvPr>
            <p:ph type="subTitle" idx="9"/>
          </p:nvPr>
        </p:nvSpPr>
        <p:spPr>
          <a:xfrm>
            <a:off x="5809073" y="1806700"/>
            <a:ext cx="190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21" name="Google Shape;321;p31"/>
          <p:cNvSpPr txBox="1">
            <a:spLocks noGrp="1"/>
          </p:cNvSpPr>
          <p:nvPr>
            <p:ph type="subTitle" idx="13"/>
          </p:nvPr>
        </p:nvSpPr>
        <p:spPr>
          <a:xfrm>
            <a:off x="1434138" y="3075775"/>
            <a:ext cx="190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4"/>
          </p:nvPr>
        </p:nvSpPr>
        <p:spPr>
          <a:xfrm>
            <a:off x="3621606" y="3075775"/>
            <a:ext cx="190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23" name="Google Shape;323;p31"/>
          <p:cNvSpPr txBox="1">
            <a:spLocks noGrp="1"/>
          </p:cNvSpPr>
          <p:nvPr>
            <p:ph type="subTitle" idx="15"/>
          </p:nvPr>
        </p:nvSpPr>
        <p:spPr>
          <a:xfrm>
            <a:off x="5809073" y="3075775"/>
            <a:ext cx="190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grpSp>
        <p:nvGrpSpPr>
          <p:cNvPr id="324" name="Google Shape;324;p31"/>
          <p:cNvGrpSpPr/>
          <p:nvPr/>
        </p:nvGrpSpPr>
        <p:grpSpPr>
          <a:xfrm>
            <a:off x="435875" y="97275"/>
            <a:ext cx="8272250" cy="4900925"/>
            <a:chOff x="435875" y="97275"/>
            <a:chExt cx="8272250" cy="4900925"/>
          </a:xfrm>
        </p:grpSpPr>
        <p:grpSp>
          <p:nvGrpSpPr>
            <p:cNvPr id="325" name="Google Shape;325;p31"/>
            <p:cNvGrpSpPr/>
            <p:nvPr/>
          </p:nvGrpSpPr>
          <p:grpSpPr>
            <a:xfrm flipH="1">
              <a:off x="435875" y="1292300"/>
              <a:ext cx="90900" cy="3705900"/>
              <a:chOff x="7952125" y="1292300"/>
              <a:chExt cx="90900" cy="3705900"/>
            </a:xfrm>
          </p:grpSpPr>
          <p:sp>
            <p:nvSpPr>
              <p:cNvPr id="326" name="Google Shape;326;p31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7" name="Google Shape;327;p31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8" name="Google Shape;328;p31"/>
            <p:cNvGrpSpPr/>
            <p:nvPr/>
          </p:nvGrpSpPr>
          <p:grpSpPr>
            <a:xfrm rot="10800000">
              <a:off x="8617225" y="97275"/>
              <a:ext cx="90900" cy="3705900"/>
              <a:chOff x="7952125" y="1292300"/>
              <a:chExt cx="90900" cy="3705900"/>
            </a:xfrm>
          </p:grpSpPr>
          <p:sp>
            <p:nvSpPr>
              <p:cNvPr id="329" name="Google Shape;329;p31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30" name="Google Shape;330;p31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31" name="Google Shape;3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2"/>
          <p:cNvSpPr txBox="1">
            <a:spLocks noGrp="1"/>
          </p:cNvSpPr>
          <p:nvPr>
            <p:ph type="title" hasCustomPrompt="1"/>
          </p:nvPr>
        </p:nvSpPr>
        <p:spPr>
          <a:xfrm>
            <a:off x="2208150" y="540000"/>
            <a:ext cx="47277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5" name="Google Shape;335;p32"/>
          <p:cNvSpPr txBox="1">
            <a:spLocks noGrp="1"/>
          </p:cNvSpPr>
          <p:nvPr>
            <p:ph type="subTitle" idx="1"/>
          </p:nvPr>
        </p:nvSpPr>
        <p:spPr>
          <a:xfrm>
            <a:off x="2208150" y="1246023"/>
            <a:ext cx="47277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2"/>
          <p:cNvSpPr txBox="1">
            <a:spLocks noGrp="1"/>
          </p:cNvSpPr>
          <p:nvPr>
            <p:ph type="title" idx="2" hasCustomPrompt="1"/>
          </p:nvPr>
        </p:nvSpPr>
        <p:spPr>
          <a:xfrm>
            <a:off x="2208150" y="1996134"/>
            <a:ext cx="47277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32"/>
          <p:cNvSpPr txBox="1">
            <a:spLocks noGrp="1"/>
          </p:cNvSpPr>
          <p:nvPr>
            <p:ph type="subTitle" idx="3"/>
          </p:nvPr>
        </p:nvSpPr>
        <p:spPr>
          <a:xfrm>
            <a:off x="2208150" y="2702157"/>
            <a:ext cx="47277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2"/>
          <p:cNvSpPr txBox="1">
            <a:spLocks noGrp="1"/>
          </p:cNvSpPr>
          <p:nvPr>
            <p:ph type="title" idx="4" hasCustomPrompt="1"/>
          </p:nvPr>
        </p:nvSpPr>
        <p:spPr>
          <a:xfrm>
            <a:off x="2208150" y="3452280"/>
            <a:ext cx="47277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9" name="Google Shape;339;p32"/>
          <p:cNvSpPr txBox="1">
            <a:spLocks noGrp="1"/>
          </p:cNvSpPr>
          <p:nvPr>
            <p:ph type="subTitle" idx="5"/>
          </p:nvPr>
        </p:nvSpPr>
        <p:spPr>
          <a:xfrm>
            <a:off x="2208150" y="4158303"/>
            <a:ext cx="47277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340" name="Google Shape;340;p32"/>
          <p:cNvGrpSpPr/>
          <p:nvPr/>
        </p:nvGrpSpPr>
        <p:grpSpPr>
          <a:xfrm>
            <a:off x="165700" y="1444700"/>
            <a:ext cx="8534275" cy="3705900"/>
            <a:chOff x="165700" y="1444700"/>
            <a:chExt cx="8534275" cy="3705900"/>
          </a:xfrm>
        </p:grpSpPr>
        <p:grpSp>
          <p:nvGrpSpPr>
            <p:cNvPr id="341" name="Google Shape;341;p32"/>
            <p:cNvGrpSpPr/>
            <p:nvPr/>
          </p:nvGrpSpPr>
          <p:grpSpPr>
            <a:xfrm rot="10800000">
              <a:off x="165700" y="4608500"/>
              <a:ext cx="7941000" cy="90900"/>
              <a:chOff x="1239825" y="571500"/>
              <a:chExt cx="7941000" cy="90900"/>
            </a:xfrm>
          </p:grpSpPr>
          <p:cxnSp>
            <p:nvCxnSpPr>
              <p:cNvPr id="342" name="Google Shape;342;p32"/>
              <p:cNvCxnSpPr/>
              <p:nvPr/>
            </p:nvCxnSpPr>
            <p:spPr>
              <a:xfrm>
                <a:off x="1239825" y="571500"/>
                <a:ext cx="7941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43" name="Google Shape;343;p32"/>
              <p:cNvSpPr/>
              <p:nvPr/>
            </p:nvSpPr>
            <p:spPr>
              <a:xfrm>
                <a:off x="1239825" y="57150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32"/>
            <p:cNvGrpSpPr/>
            <p:nvPr/>
          </p:nvGrpSpPr>
          <p:grpSpPr>
            <a:xfrm flipH="1">
              <a:off x="8609075" y="1444700"/>
              <a:ext cx="90900" cy="3705900"/>
              <a:chOff x="7952125" y="1292300"/>
              <a:chExt cx="90900" cy="3705900"/>
            </a:xfrm>
          </p:grpSpPr>
          <p:sp>
            <p:nvSpPr>
              <p:cNvPr id="345" name="Google Shape;345;p32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46" name="Google Shape;346;p32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829"/>
              </a:buClr>
              <a:buSzPts val="3500"/>
              <a:buNone/>
              <a:defRPr>
                <a:solidFill>
                  <a:srgbClr val="0058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829"/>
              </a:buClr>
              <a:buSzPts val="1400"/>
              <a:buChar char="●"/>
              <a:defRPr>
                <a:solidFill>
                  <a:srgbClr val="005829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 flipH="1">
            <a:off x="435875" y="1292300"/>
            <a:ext cx="90900" cy="3705900"/>
            <a:chOff x="7952125" y="1292300"/>
            <a:chExt cx="90900" cy="3705900"/>
          </a:xfrm>
        </p:grpSpPr>
        <p:sp>
          <p:nvSpPr>
            <p:cNvPr id="23" name="Google Shape;23;p4"/>
            <p:cNvSpPr/>
            <p:nvPr/>
          </p:nvSpPr>
          <p:spPr>
            <a:xfrm rot="5400000">
              <a:off x="7744975" y="149945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" name="Google Shape;24;p4"/>
            <p:cNvCxnSpPr/>
            <p:nvPr/>
          </p:nvCxnSpPr>
          <p:spPr>
            <a:xfrm>
              <a:off x="8043025" y="1292300"/>
              <a:ext cx="0" cy="3705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" name="Google Shape;25;p4"/>
          <p:cNvGrpSpPr/>
          <p:nvPr/>
        </p:nvGrpSpPr>
        <p:grpSpPr>
          <a:xfrm rot="10800000">
            <a:off x="8617225" y="97275"/>
            <a:ext cx="90900" cy="3705900"/>
            <a:chOff x="7952125" y="1292300"/>
            <a:chExt cx="90900" cy="3705900"/>
          </a:xfrm>
        </p:grpSpPr>
        <p:sp>
          <p:nvSpPr>
            <p:cNvPr id="26" name="Google Shape;26;p4"/>
            <p:cNvSpPr/>
            <p:nvPr/>
          </p:nvSpPr>
          <p:spPr>
            <a:xfrm rot="5400000">
              <a:off x="7744975" y="149945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" name="Google Shape;27;p4"/>
            <p:cNvCxnSpPr/>
            <p:nvPr/>
          </p:nvCxnSpPr>
          <p:spPr>
            <a:xfrm>
              <a:off x="8043025" y="1292300"/>
              <a:ext cx="0" cy="3705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2_1_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3"/>
          <p:cNvSpPr txBox="1">
            <a:spLocks noGrp="1"/>
          </p:cNvSpPr>
          <p:nvPr>
            <p:ph type="subTitle" idx="1"/>
          </p:nvPr>
        </p:nvSpPr>
        <p:spPr>
          <a:xfrm>
            <a:off x="720000" y="24828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51" name="Google Shape;351;p33"/>
          <p:cNvSpPr txBox="1">
            <a:spLocks noGrp="1"/>
          </p:cNvSpPr>
          <p:nvPr>
            <p:ph type="subTitle" idx="2"/>
          </p:nvPr>
        </p:nvSpPr>
        <p:spPr>
          <a:xfrm>
            <a:off x="720000" y="2967679"/>
            <a:ext cx="23364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3"/>
          <p:cNvSpPr txBox="1">
            <a:spLocks noGrp="1"/>
          </p:cNvSpPr>
          <p:nvPr>
            <p:ph type="subTitle" idx="3"/>
          </p:nvPr>
        </p:nvSpPr>
        <p:spPr>
          <a:xfrm>
            <a:off x="3403800" y="2967679"/>
            <a:ext cx="23364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33"/>
          <p:cNvSpPr txBox="1">
            <a:spLocks noGrp="1"/>
          </p:cNvSpPr>
          <p:nvPr>
            <p:ph type="subTitle" idx="4"/>
          </p:nvPr>
        </p:nvSpPr>
        <p:spPr>
          <a:xfrm>
            <a:off x="6087600" y="2967679"/>
            <a:ext cx="23364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3"/>
          <p:cNvSpPr txBox="1">
            <a:spLocks noGrp="1"/>
          </p:cNvSpPr>
          <p:nvPr>
            <p:ph type="subTitle" idx="5"/>
          </p:nvPr>
        </p:nvSpPr>
        <p:spPr>
          <a:xfrm>
            <a:off x="3403800" y="24828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55" name="Google Shape;355;p33"/>
          <p:cNvSpPr txBox="1">
            <a:spLocks noGrp="1"/>
          </p:cNvSpPr>
          <p:nvPr>
            <p:ph type="subTitle" idx="6"/>
          </p:nvPr>
        </p:nvSpPr>
        <p:spPr>
          <a:xfrm>
            <a:off x="6087600" y="24828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erif Ethiopic"/>
              <a:buNone/>
              <a:defRPr sz="2400">
                <a:solidFill>
                  <a:schemeClr val="dk1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sp>
        <p:nvSpPr>
          <p:cNvPr id="356" name="Google Shape;356;p33"/>
          <p:cNvSpPr txBox="1">
            <a:spLocks noGrp="1"/>
          </p:cNvSpPr>
          <p:nvPr>
            <p:ph type="title" idx="7" hasCustomPrompt="1"/>
          </p:nvPr>
        </p:nvSpPr>
        <p:spPr>
          <a:xfrm>
            <a:off x="1250550" y="36471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7" name="Google Shape;357;p33"/>
          <p:cNvSpPr txBox="1">
            <a:spLocks noGrp="1"/>
          </p:cNvSpPr>
          <p:nvPr>
            <p:ph type="title" idx="8" hasCustomPrompt="1"/>
          </p:nvPr>
        </p:nvSpPr>
        <p:spPr>
          <a:xfrm>
            <a:off x="3934350" y="36471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8" name="Google Shape;358;p33"/>
          <p:cNvSpPr txBox="1">
            <a:spLocks noGrp="1"/>
          </p:cNvSpPr>
          <p:nvPr>
            <p:ph type="title" idx="9" hasCustomPrompt="1"/>
          </p:nvPr>
        </p:nvSpPr>
        <p:spPr>
          <a:xfrm>
            <a:off x="6618150" y="36471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59" name="Google Shape;359;p33"/>
          <p:cNvGrpSpPr/>
          <p:nvPr/>
        </p:nvGrpSpPr>
        <p:grpSpPr>
          <a:xfrm>
            <a:off x="181160" y="4688623"/>
            <a:ext cx="8385900" cy="90900"/>
            <a:chOff x="160950" y="480600"/>
            <a:chExt cx="8385900" cy="90900"/>
          </a:xfrm>
        </p:grpSpPr>
        <p:cxnSp>
          <p:nvCxnSpPr>
            <p:cNvPr id="360" name="Google Shape;360;p33"/>
            <p:cNvCxnSpPr/>
            <p:nvPr/>
          </p:nvCxnSpPr>
          <p:spPr>
            <a:xfrm>
              <a:off x="160950" y="571500"/>
              <a:ext cx="8385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1" name="Google Shape;361;p33"/>
            <p:cNvSpPr/>
            <p:nvPr/>
          </p:nvSpPr>
          <p:spPr>
            <a:xfrm>
              <a:off x="8041650" y="4806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4"/>
          <p:cNvSpPr txBox="1">
            <a:spLocks noGrp="1"/>
          </p:cNvSpPr>
          <p:nvPr>
            <p:ph type="ctrTitle"/>
          </p:nvPr>
        </p:nvSpPr>
        <p:spPr>
          <a:xfrm>
            <a:off x="2429925" y="876038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5" name="Google Shape;365;p34"/>
          <p:cNvSpPr txBox="1">
            <a:spLocks noGrp="1"/>
          </p:cNvSpPr>
          <p:nvPr>
            <p:ph type="subTitle" idx="1"/>
          </p:nvPr>
        </p:nvSpPr>
        <p:spPr>
          <a:xfrm>
            <a:off x="2425050" y="1910763"/>
            <a:ext cx="42939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6" name="Google Shape;366;p34"/>
          <p:cNvSpPr txBox="1"/>
          <p:nvPr/>
        </p:nvSpPr>
        <p:spPr>
          <a:xfrm>
            <a:off x="2429925" y="3051988"/>
            <a:ext cx="4284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rPr>
              <a:t> </a:t>
            </a:r>
            <a:r>
              <a:rPr lang="en" sz="10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rPr>
              <a:t>and infographics &amp; images by </a:t>
            </a:r>
            <a:r>
              <a:rPr lang="en" sz="1000" b="1" u="sng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grpSp>
        <p:nvGrpSpPr>
          <p:cNvPr id="367" name="Google Shape;367;p34"/>
          <p:cNvGrpSpPr/>
          <p:nvPr/>
        </p:nvGrpSpPr>
        <p:grpSpPr>
          <a:xfrm>
            <a:off x="165700" y="97275"/>
            <a:ext cx="8339575" cy="3705900"/>
            <a:chOff x="165700" y="97275"/>
            <a:chExt cx="8339575" cy="3705900"/>
          </a:xfrm>
        </p:grpSpPr>
        <p:grpSp>
          <p:nvGrpSpPr>
            <p:cNvPr id="368" name="Google Shape;368;p34"/>
            <p:cNvGrpSpPr/>
            <p:nvPr/>
          </p:nvGrpSpPr>
          <p:grpSpPr>
            <a:xfrm flipH="1">
              <a:off x="165700" y="435900"/>
              <a:ext cx="7941000" cy="90900"/>
              <a:chOff x="1239825" y="571500"/>
              <a:chExt cx="7941000" cy="90900"/>
            </a:xfrm>
          </p:grpSpPr>
          <p:cxnSp>
            <p:nvCxnSpPr>
              <p:cNvPr id="369" name="Google Shape;369;p34"/>
              <p:cNvCxnSpPr/>
              <p:nvPr/>
            </p:nvCxnSpPr>
            <p:spPr>
              <a:xfrm>
                <a:off x="1239825" y="571500"/>
                <a:ext cx="7941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70" name="Google Shape;370;p34"/>
              <p:cNvSpPr/>
              <p:nvPr/>
            </p:nvSpPr>
            <p:spPr>
              <a:xfrm>
                <a:off x="1239825" y="57150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34"/>
            <p:cNvGrpSpPr/>
            <p:nvPr/>
          </p:nvGrpSpPr>
          <p:grpSpPr>
            <a:xfrm rot="10800000" flipH="1">
              <a:off x="8414375" y="97275"/>
              <a:ext cx="90900" cy="3705900"/>
              <a:chOff x="7952125" y="1292300"/>
              <a:chExt cx="90900" cy="3705900"/>
            </a:xfrm>
          </p:grpSpPr>
          <p:sp>
            <p:nvSpPr>
              <p:cNvPr id="372" name="Google Shape;372;p34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3" name="Google Shape;373;p34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374" name="Google Shape;37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35"/>
          <p:cNvGrpSpPr/>
          <p:nvPr/>
        </p:nvGrpSpPr>
        <p:grpSpPr>
          <a:xfrm rot="5400000">
            <a:off x="-1374375" y="3095450"/>
            <a:ext cx="3697200" cy="90900"/>
            <a:chOff x="1239825" y="571500"/>
            <a:chExt cx="3697200" cy="90900"/>
          </a:xfrm>
        </p:grpSpPr>
        <p:cxnSp>
          <p:nvCxnSpPr>
            <p:cNvPr id="378" name="Google Shape;378;p35"/>
            <p:cNvCxnSpPr/>
            <p:nvPr/>
          </p:nvCxnSpPr>
          <p:spPr>
            <a:xfrm rot="10800000">
              <a:off x="3088425" y="-1277100"/>
              <a:ext cx="0" cy="3697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9" name="Google Shape;379;p35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35"/>
          <p:cNvGrpSpPr/>
          <p:nvPr/>
        </p:nvGrpSpPr>
        <p:grpSpPr>
          <a:xfrm rot="-5400000">
            <a:off x="6802600" y="1948950"/>
            <a:ext cx="3697200" cy="90900"/>
            <a:chOff x="1239825" y="571500"/>
            <a:chExt cx="3697200" cy="90900"/>
          </a:xfrm>
        </p:grpSpPr>
        <p:cxnSp>
          <p:nvCxnSpPr>
            <p:cNvPr id="381" name="Google Shape;381;p35"/>
            <p:cNvCxnSpPr/>
            <p:nvPr/>
          </p:nvCxnSpPr>
          <p:spPr>
            <a:xfrm rot="10800000">
              <a:off x="3088425" y="-1277100"/>
              <a:ext cx="0" cy="3697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2" name="Google Shape;382;p35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3" name="Google Shape;38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36"/>
          <p:cNvGrpSpPr/>
          <p:nvPr/>
        </p:nvGrpSpPr>
        <p:grpSpPr>
          <a:xfrm rot="10800000">
            <a:off x="165548" y="4741850"/>
            <a:ext cx="6506400" cy="90900"/>
            <a:chOff x="1239825" y="571500"/>
            <a:chExt cx="6506400" cy="90900"/>
          </a:xfrm>
        </p:grpSpPr>
        <p:cxnSp>
          <p:nvCxnSpPr>
            <p:cNvPr id="387" name="Google Shape;387;p36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8" name="Google Shape;388;p36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36"/>
          <p:cNvGrpSpPr/>
          <p:nvPr/>
        </p:nvGrpSpPr>
        <p:grpSpPr>
          <a:xfrm rot="10800000" flipH="1">
            <a:off x="2467871" y="298450"/>
            <a:ext cx="6506400" cy="90900"/>
            <a:chOff x="1239825" y="571500"/>
            <a:chExt cx="6506400" cy="90900"/>
          </a:xfrm>
        </p:grpSpPr>
        <p:cxnSp>
          <p:nvCxnSpPr>
            <p:cNvPr id="390" name="Google Shape;390;p36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1" name="Google Shape;391;p36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2" name="Google Shape;39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938000" y="1571850"/>
            <a:ext cx="5268000" cy="12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938000" y="3033474"/>
            <a:ext cx="5268000" cy="12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171675" y="1186935"/>
            <a:ext cx="8648413" cy="3810777"/>
            <a:chOff x="165775" y="1292300"/>
            <a:chExt cx="8204547" cy="3705900"/>
          </a:xfrm>
        </p:grpSpPr>
        <p:grpSp>
          <p:nvGrpSpPr>
            <p:cNvPr id="35" name="Google Shape;35;p5"/>
            <p:cNvGrpSpPr/>
            <p:nvPr/>
          </p:nvGrpSpPr>
          <p:grpSpPr>
            <a:xfrm rot="10800000">
              <a:off x="165775" y="4450686"/>
              <a:ext cx="7196400" cy="94790"/>
              <a:chOff x="1984350" y="725424"/>
              <a:chExt cx="7196400" cy="94790"/>
            </a:xfrm>
          </p:grpSpPr>
          <p:cxnSp>
            <p:nvCxnSpPr>
              <p:cNvPr id="36" name="Google Shape;36;p5"/>
              <p:cNvCxnSpPr/>
              <p:nvPr/>
            </p:nvCxnSpPr>
            <p:spPr>
              <a:xfrm>
                <a:off x="1984350" y="725424"/>
                <a:ext cx="7196400" cy="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7" name="Google Shape;37;p5"/>
              <p:cNvSpPr/>
              <p:nvPr/>
            </p:nvSpPr>
            <p:spPr>
              <a:xfrm>
                <a:off x="1984350" y="729314"/>
                <a:ext cx="523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5"/>
            <p:cNvGrpSpPr/>
            <p:nvPr/>
          </p:nvGrpSpPr>
          <p:grpSpPr>
            <a:xfrm flipH="1">
              <a:off x="8279422" y="1292300"/>
              <a:ext cx="90900" cy="3705900"/>
              <a:chOff x="8096703" y="1292300"/>
              <a:chExt cx="90900" cy="3705900"/>
            </a:xfrm>
          </p:grpSpPr>
          <p:sp>
            <p:nvSpPr>
              <p:cNvPr id="39" name="Google Shape;39;p5"/>
              <p:cNvSpPr/>
              <p:nvPr/>
            </p:nvSpPr>
            <p:spPr>
              <a:xfrm rot="5400000">
                <a:off x="7889553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" name="Google Shape;40;p5"/>
              <p:cNvCxnSpPr/>
              <p:nvPr/>
            </p:nvCxnSpPr>
            <p:spPr>
              <a:xfrm>
                <a:off x="8187603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1" name="Google Shape;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326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Noto Serif Ethiopic"/>
              <a:buNone/>
              <a:defRPr>
                <a:latin typeface="Noto Serif Ethiopic"/>
                <a:ea typeface="Noto Serif Ethiopic"/>
                <a:cs typeface="Noto Serif Ethiopic"/>
                <a:sym typeface="Noto Serif Ethiop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Noto Serif Ethiopic"/>
              <a:buNone/>
              <a:defRPr>
                <a:latin typeface="Noto Serif Ethiopic"/>
                <a:ea typeface="Noto Serif Ethiopic"/>
                <a:cs typeface="Noto Serif Ethiopic"/>
                <a:sym typeface="Noto Serif Ethiop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Noto Serif Ethiopic"/>
              <a:buNone/>
              <a:defRPr>
                <a:latin typeface="Noto Serif Ethiopic"/>
                <a:ea typeface="Noto Serif Ethiopic"/>
                <a:cs typeface="Noto Serif Ethiopic"/>
                <a:sym typeface="Noto Serif Ethiop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Noto Serif Ethiopic"/>
              <a:buNone/>
              <a:defRPr>
                <a:latin typeface="Noto Serif Ethiopic"/>
                <a:ea typeface="Noto Serif Ethiopic"/>
                <a:cs typeface="Noto Serif Ethiopic"/>
                <a:sym typeface="Noto Serif Ethiop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Noto Serif Ethiopic"/>
              <a:buNone/>
              <a:defRPr>
                <a:latin typeface="Noto Serif Ethiopic"/>
                <a:ea typeface="Noto Serif Ethiopic"/>
                <a:cs typeface="Noto Serif Ethiopic"/>
                <a:sym typeface="Noto Serif Ethiop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Noto Serif Ethiopic"/>
              <a:buNone/>
              <a:defRPr>
                <a:latin typeface="Noto Serif Ethiopic"/>
                <a:ea typeface="Noto Serif Ethiopic"/>
                <a:cs typeface="Noto Serif Ethiopic"/>
                <a:sym typeface="Noto Serif Ethiop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Noto Serif Ethiopic"/>
              <a:buNone/>
              <a:defRPr>
                <a:latin typeface="Noto Serif Ethiopic"/>
                <a:ea typeface="Noto Serif Ethiopic"/>
                <a:cs typeface="Noto Serif Ethiopic"/>
                <a:sym typeface="Noto Serif Ethiop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Noto Serif Ethiopic"/>
              <a:buNone/>
              <a:defRPr>
                <a:latin typeface="Noto Serif Ethiopic"/>
                <a:ea typeface="Noto Serif Ethiopic"/>
                <a:cs typeface="Noto Serif Ethiopic"/>
                <a:sym typeface="Noto Serif Ethiopic"/>
              </a:defRPr>
            </a:lvl9pPr>
          </a:lstStyle>
          <a:p>
            <a:endParaRPr/>
          </a:p>
        </p:txBody>
      </p:sp>
      <p:grpSp>
        <p:nvGrpSpPr>
          <p:cNvPr id="45" name="Google Shape;45;p6"/>
          <p:cNvGrpSpPr/>
          <p:nvPr/>
        </p:nvGrpSpPr>
        <p:grpSpPr>
          <a:xfrm>
            <a:off x="435875" y="97275"/>
            <a:ext cx="8272250" cy="4900925"/>
            <a:chOff x="435875" y="97275"/>
            <a:chExt cx="8272250" cy="4900925"/>
          </a:xfrm>
        </p:grpSpPr>
        <p:grpSp>
          <p:nvGrpSpPr>
            <p:cNvPr id="46" name="Google Shape;46;p6"/>
            <p:cNvGrpSpPr/>
            <p:nvPr/>
          </p:nvGrpSpPr>
          <p:grpSpPr>
            <a:xfrm flipH="1">
              <a:off x="435875" y="1292300"/>
              <a:ext cx="90900" cy="3705900"/>
              <a:chOff x="7952125" y="1292300"/>
              <a:chExt cx="90900" cy="3705900"/>
            </a:xfrm>
          </p:grpSpPr>
          <p:sp>
            <p:nvSpPr>
              <p:cNvPr id="47" name="Google Shape;47;p6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8" name="Google Shape;48;p6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" name="Google Shape;49;p6"/>
            <p:cNvGrpSpPr/>
            <p:nvPr/>
          </p:nvGrpSpPr>
          <p:grpSpPr>
            <a:xfrm rot="10800000">
              <a:off x="8617225" y="97275"/>
              <a:ext cx="90900" cy="3705900"/>
              <a:chOff x="7952125" y="1292300"/>
              <a:chExt cx="90900" cy="3705900"/>
            </a:xfrm>
          </p:grpSpPr>
          <p:sp>
            <p:nvSpPr>
              <p:cNvPr id="50" name="Google Shape;50;p6"/>
              <p:cNvSpPr/>
              <p:nvPr/>
            </p:nvSpPr>
            <p:spPr>
              <a:xfrm rot="5400000">
                <a:off x="7744975" y="1499450"/>
                <a:ext cx="505200" cy="9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1" name="Google Shape;51;p6"/>
              <p:cNvCxnSpPr/>
              <p:nvPr/>
            </p:nvCxnSpPr>
            <p:spPr>
              <a:xfrm>
                <a:off x="8043025" y="1292300"/>
                <a:ext cx="0" cy="3705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52" name="Google Shape;5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58820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19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57" name="Google Shape;57;p7"/>
          <p:cNvGrpSpPr/>
          <p:nvPr/>
        </p:nvGrpSpPr>
        <p:grpSpPr>
          <a:xfrm rot="10800000" flipH="1">
            <a:off x="2502023" y="4741850"/>
            <a:ext cx="6506400" cy="90900"/>
            <a:chOff x="1239825" y="571500"/>
            <a:chExt cx="6506400" cy="90900"/>
          </a:xfrm>
        </p:grpSpPr>
        <p:cxnSp>
          <p:nvCxnSpPr>
            <p:cNvPr id="58" name="Google Shape;58;p7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" name="Google Shape;59;p7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" name="Google Shape;6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1312" y="4423250"/>
            <a:ext cx="941232" cy="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165550" y="1078900"/>
            <a:ext cx="8807100" cy="1138800"/>
          </a:xfrm>
          <a:prstGeom prst="rect">
            <a:avLst/>
          </a:prstGeom>
          <a:solidFill>
            <a:srgbClr val="005829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496300" y="1417500"/>
            <a:ext cx="4151400" cy="23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4" name="Google Shape;64;p8"/>
          <p:cNvGrpSpPr/>
          <p:nvPr/>
        </p:nvGrpSpPr>
        <p:grpSpPr>
          <a:xfrm rot="10800000">
            <a:off x="165548" y="4741850"/>
            <a:ext cx="6506400" cy="90900"/>
            <a:chOff x="1239825" y="571500"/>
            <a:chExt cx="6506400" cy="90900"/>
          </a:xfrm>
        </p:grpSpPr>
        <p:cxnSp>
          <p:nvCxnSpPr>
            <p:cNvPr id="65" name="Google Shape;65;p8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" name="Google Shape;66;p8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8"/>
          <p:cNvGrpSpPr/>
          <p:nvPr/>
        </p:nvGrpSpPr>
        <p:grpSpPr>
          <a:xfrm rot="10800000" flipH="1">
            <a:off x="2467871" y="298450"/>
            <a:ext cx="6506400" cy="90900"/>
            <a:chOff x="1239825" y="571500"/>
            <a:chExt cx="6506400" cy="90900"/>
          </a:xfrm>
        </p:grpSpPr>
        <p:cxnSp>
          <p:nvCxnSpPr>
            <p:cNvPr id="68" name="Google Shape;68;p8"/>
            <p:cNvCxnSpPr/>
            <p:nvPr/>
          </p:nvCxnSpPr>
          <p:spPr>
            <a:xfrm>
              <a:off x="1239825" y="571500"/>
              <a:ext cx="6506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" name="Google Shape;69;p8"/>
            <p:cNvSpPr/>
            <p:nvPr/>
          </p:nvSpPr>
          <p:spPr>
            <a:xfrm>
              <a:off x="1239825" y="571500"/>
              <a:ext cx="505200" cy="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171450" y="145800"/>
            <a:ext cx="8801100" cy="4851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3102200" y="2281338"/>
            <a:ext cx="46611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3102200" y="3262669"/>
            <a:ext cx="46611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-11825" y="-11825"/>
            <a:ext cx="9155700" cy="51552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522200" y="3961375"/>
            <a:ext cx="60996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829"/>
              </a:buClr>
              <a:buSzPts val="3500"/>
              <a:buFont typeface="Noto Serif Ethiopic"/>
              <a:buNone/>
              <a:defRPr sz="3500">
                <a:solidFill>
                  <a:srgbClr val="005829"/>
                </a:solidFill>
                <a:latin typeface="Noto Serif Ethiopic"/>
                <a:ea typeface="Noto Serif Ethiopic"/>
                <a:cs typeface="Noto Serif Ethiopic"/>
                <a:sym typeface="Noto Serif Ethiop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29"/>
              </a:buClr>
              <a:buSzPts val="1200"/>
              <a:buFont typeface="Akatab"/>
              <a:buChar char="●"/>
              <a:defRPr sz="1200">
                <a:solidFill>
                  <a:srgbClr val="005829"/>
                </a:solidFill>
                <a:latin typeface="Akatab"/>
                <a:ea typeface="Akatab"/>
                <a:cs typeface="Akatab"/>
                <a:sym typeface="Akatab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829"/>
              </a:buClr>
              <a:buSzPts val="1200"/>
              <a:buFont typeface="Akatab"/>
              <a:buChar char="○"/>
              <a:defRPr sz="1200">
                <a:solidFill>
                  <a:srgbClr val="005829"/>
                </a:solidFill>
                <a:latin typeface="Akatab"/>
                <a:ea typeface="Akatab"/>
                <a:cs typeface="Akatab"/>
                <a:sym typeface="Akatab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829"/>
              </a:buClr>
              <a:buSzPts val="1200"/>
              <a:buFont typeface="Akatab"/>
              <a:buChar char="■"/>
              <a:defRPr sz="1200">
                <a:solidFill>
                  <a:srgbClr val="005829"/>
                </a:solidFill>
                <a:latin typeface="Akatab"/>
                <a:ea typeface="Akatab"/>
                <a:cs typeface="Akatab"/>
                <a:sym typeface="Akatab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829"/>
              </a:buClr>
              <a:buSzPts val="1200"/>
              <a:buFont typeface="Akatab"/>
              <a:buChar char="●"/>
              <a:defRPr sz="1200">
                <a:solidFill>
                  <a:srgbClr val="005829"/>
                </a:solidFill>
                <a:latin typeface="Akatab"/>
                <a:ea typeface="Akatab"/>
                <a:cs typeface="Akatab"/>
                <a:sym typeface="Akatab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829"/>
              </a:buClr>
              <a:buSzPts val="1200"/>
              <a:buFont typeface="Akatab"/>
              <a:buChar char="○"/>
              <a:defRPr sz="1200">
                <a:solidFill>
                  <a:srgbClr val="005829"/>
                </a:solidFill>
                <a:latin typeface="Akatab"/>
                <a:ea typeface="Akatab"/>
                <a:cs typeface="Akatab"/>
                <a:sym typeface="Akatab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829"/>
              </a:buClr>
              <a:buSzPts val="1200"/>
              <a:buFont typeface="Akatab"/>
              <a:buChar char="■"/>
              <a:defRPr sz="1200">
                <a:solidFill>
                  <a:srgbClr val="005829"/>
                </a:solidFill>
                <a:latin typeface="Akatab"/>
                <a:ea typeface="Akatab"/>
                <a:cs typeface="Akatab"/>
                <a:sym typeface="Akatab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829"/>
              </a:buClr>
              <a:buSzPts val="1200"/>
              <a:buFont typeface="Akatab"/>
              <a:buChar char="●"/>
              <a:defRPr sz="1200">
                <a:solidFill>
                  <a:srgbClr val="005829"/>
                </a:solidFill>
                <a:latin typeface="Akatab"/>
                <a:ea typeface="Akatab"/>
                <a:cs typeface="Akatab"/>
                <a:sym typeface="Akatab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829"/>
              </a:buClr>
              <a:buSzPts val="1200"/>
              <a:buFont typeface="Akatab"/>
              <a:buChar char="○"/>
              <a:defRPr sz="1200">
                <a:solidFill>
                  <a:srgbClr val="005829"/>
                </a:solidFill>
                <a:latin typeface="Akatab"/>
                <a:ea typeface="Akatab"/>
                <a:cs typeface="Akatab"/>
                <a:sym typeface="Akatab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5829"/>
              </a:buClr>
              <a:buSzPts val="1200"/>
              <a:buFont typeface="Akatab"/>
              <a:buChar char="■"/>
              <a:defRPr sz="1200">
                <a:solidFill>
                  <a:srgbClr val="005829"/>
                </a:solidFill>
                <a:latin typeface="Akatab"/>
                <a:ea typeface="Akatab"/>
                <a:cs typeface="Akatab"/>
                <a:sym typeface="Akatab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7736351" y="4358875"/>
            <a:ext cx="1028226" cy="447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mail-workshop.github.io/DMAIL2025/progra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>
            <a:spLocks noGrp="1"/>
          </p:cNvSpPr>
          <p:nvPr>
            <p:ph type="ctrTitle"/>
          </p:nvPr>
        </p:nvSpPr>
        <p:spPr>
          <a:xfrm>
            <a:off x="383737" y="458055"/>
            <a:ext cx="7348517" cy="13823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005C2B"/>
                </a:solidFill>
              </a:rPr>
              <a:t>DMAIL 2025: The First International Workshop on Data Mining and AI for Law</a:t>
            </a:r>
            <a:endParaRPr lang="en-US" sz="3600" dirty="0">
              <a:solidFill>
                <a:srgbClr val="005C2B"/>
              </a:solidFill>
            </a:endParaRPr>
          </a:p>
        </p:txBody>
      </p:sp>
      <p:sp>
        <p:nvSpPr>
          <p:cNvPr id="398" name="Google Shape;398;p37"/>
          <p:cNvSpPr txBox="1">
            <a:spLocks noGrp="1"/>
          </p:cNvSpPr>
          <p:nvPr>
            <p:ph type="subTitle" idx="1"/>
          </p:nvPr>
        </p:nvSpPr>
        <p:spPr>
          <a:xfrm>
            <a:off x="1030148" y="2164470"/>
            <a:ext cx="6389215" cy="2063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ts val="2080"/>
              </a:lnSpc>
            </a:pPr>
            <a:r>
              <a:rPr lang="en" dirty="0">
                <a:latin typeface="Noto Serif Ethiopic"/>
                <a:ea typeface="Noto Serif Ethiopic"/>
                <a:cs typeface="Noto Serif Ethiopic"/>
                <a:sym typeface="Noto Serif Ethiopic"/>
              </a:rPr>
              <a:t>Haihua Chen, </a:t>
            </a: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University of North Texas, USA</a:t>
            </a:r>
          </a:p>
          <a:p>
            <a:pPr marL="0" lvl="0" indent="0" algn="ctr">
              <a:lnSpc>
                <a:spcPts val="2080"/>
              </a:lnSpc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Ken Satoh, National Institute of Informatics, Japan</a:t>
            </a:r>
          </a:p>
          <a:p>
            <a:pPr marL="0" lvl="0" indent="0" algn="ctr">
              <a:lnSpc>
                <a:spcPts val="2080"/>
              </a:lnSpc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Nguyen Ha Thanh, National Institute of Informatics, Japan</a:t>
            </a:r>
          </a:p>
          <a:p>
            <a:pPr marL="0" lvl="0" indent="0" algn="ctr">
              <a:lnSpc>
                <a:spcPts val="2080"/>
              </a:lnSpc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Joel Niklaus, University of Bern, Switzerland</a:t>
            </a:r>
          </a:p>
          <a:p>
            <a:pPr marL="0" lvl="0" indent="0" algn="ctr">
              <a:lnSpc>
                <a:spcPts val="2080"/>
              </a:lnSpc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Yang Zhang, University of North Texas, USA</a:t>
            </a:r>
          </a:p>
          <a:p>
            <a:pPr marL="0" lvl="0" indent="0" algn="ctr">
              <a:lnSpc>
                <a:spcPts val="2080"/>
              </a:lnSpc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Sabine Wehnert, Otto von Guericke University Magdeburg, Germany</a:t>
            </a:r>
          </a:p>
          <a:p>
            <a:pPr marL="0" lvl="0" indent="0" algn="ctr">
              <a:lnSpc>
                <a:spcPts val="2080"/>
              </a:lnSpc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Jiangping Chen, University of Illinois Urbana-Champaign, USA</a:t>
            </a:r>
          </a:p>
          <a:p>
            <a:pPr marL="0" lvl="0" indent="0" algn="ctr">
              <a:lnSpc>
                <a:spcPts val="2080"/>
              </a:lnSpc>
            </a:pPr>
            <a:endParaRPr lang="en-US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grpSp>
        <p:nvGrpSpPr>
          <p:cNvPr id="399" name="Google Shape;399;p37"/>
          <p:cNvGrpSpPr/>
          <p:nvPr/>
        </p:nvGrpSpPr>
        <p:grpSpPr>
          <a:xfrm>
            <a:off x="7952712" y="697230"/>
            <a:ext cx="72347" cy="4301068"/>
            <a:chOff x="7952125" y="1292300"/>
            <a:chExt cx="90900" cy="3705900"/>
          </a:xfrm>
        </p:grpSpPr>
        <p:sp>
          <p:nvSpPr>
            <p:cNvPr id="400" name="Google Shape;400;p37"/>
            <p:cNvSpPr/>
            <p:nvPr/>
          </p:nvSpPr>
          <p:spPr>
            <a:xfrm rot="5400000">
              <a:off x="7744975" y="149945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1" name="Google Shape;401;p37"/>
            <p:cNvCxnSpPr/>
            <p:nvPr/>
          </p:nvCxnSpPr>
          <p:spPr>
            <a:xfrm>
              <a:off x="8043025" y="1292300"/>
              <a:ext cx="0" cy="3705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2" name="Google Shape;402;p37"/>
          <p:cNvGrpSpPr/>
          <p:nvPr/>
        </p:nvGrpSpPr>
        <p:grpSpPr>
          <a:xfrm rot="10800000">
            <a:off x="879748" y="4546275"/>
            <a:ext cx="8103295" cy="90900"/>
            <a:chOff x="160950" y="480600"/>
            <a:chExt cx="8385900" cy="90900"/>
          </a:xfrm>
        </p:grpSpPr>
        <p:cxnSp>
          <p:nvCxnSpPr>
            <p:cNvPr id="403" name="Google Shape;403;p37"/>
            <p:cNvCxnSpPr/>
            <p:nvPr/>
          </p:nvCxnSpPr>
          <p:spPr>
            <a:xfrm>
              <a:off x="160950" y="571500"/>
              <a:ext cx="8385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4" name="Google Shape;404;p37"/>
            <p:cNvSpPr/>
            <p:nvPr/>
          </p:nvSpPr>
          <p:spPr>
            <a:xfrm>
              <a:off x="8041650" y="480600"/>
              <a:ext cx="505200" cy="90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3A9F7A-F1BB-DB08-FCB0-5D0C981B5273}"/>
              </a:ext>
            </a:extLst>
          </p:cNvPr>
          <p:cNvSpPr txBox="1"/>
          <p:nvPr/>
        </p:nvSpPr>
        <p:spPr>
          <a:xfrm>
            <a:off x="3674978" y="4772287"/>
            <a:ext cx="1562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5829"/>
                </a:solidFill>
                <a:latin typeface="Noto Serif Ethiopic"/>
              </a:rPr>
              <a:t>Updated on </a:t>
            </a:r>
            <a:r>
              <a:rPr lang="en-US" sz="800" dirty="0">
                <a:solidFill>
                  <a:srgbClr val="005829"/>
                </a:solidFill>
                <a:latin typeface="Noto Serif Ethiopic"/>
                <a:sym typeface="Akatab"/>
              </a:rPr>
              <a:t>Nov</a:t>
            </a:r>
            <a:r>
              <a:rPr lang="en-US" sz="800" dirty="0">
                <a:solidFill>
                  <a:srgbClr val="005829"/>
                </a:solidFill>
                <a:latin typeface="Noto Serif Ethiopic"/>
              </a:rPr>
              <a:t> 14th,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9F6E05-B303-07F6-F28E-E47F052E7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51" y="19177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9EA208-0FA1-FA7C-E810-F9B5DD2E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51" y="2590637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44E6AC3-ED18-DD52-AFB2-57A5B12EF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50" y="3269924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199E0DF-2D14-FE0D-B3F4-54F0F0CB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50" y="3952549"/>
            <a:ext cx="762002" cy="5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EEE International Conference on Data Mining 2025 (ICDM2025)">
            <a:extLst>
              <a:ext uri="{FF2B5EF4-FFF2-40B4-BE49-F238E27FC236}">
                <a16:creationId xmlns:a16="http://schemas.microsoft.com/office/drawing/2014/main" id="{4610128F-C811-FE29-432A-13D984559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63" y="145202"/>
            <a:ext cx="1555060" cy="609691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2FC5B07E-7056-4A6F-9080-7841789A8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>
            <a:extLst>
              <a:ext uri="{FF2B5EF4-FFF2-40B4-BE49-F238E27FC236}">
                <a16:creationId xmlns:a16="http://schemas.microsoft.com/office/drawing/2014/main" id="{BBD7C45C-CC38-8D51-B490-C962142E9DD7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" name="Google Shape;440;p41">
            <a:extLst>
              <a:ext uri="{FF2B5EF4-FFF2-40B4-BE49-F238E27FC236}">
                <a16:creationId xmlns:a16="http://schemas.microsoft.com/office/drawing/2014/main" id="{0C2B72D1-919C-E5B1-52A2-AAD7647526C7}"/>
              </a:ext>
            </a:extLst>
          </p:cNvPr>
          <p:cNvSpPr/>
          <p:nvPr/>
        </p:nvSpPr>
        <p:spPr>
          <a:xfrm>
            <a:off x="1697927" y="134750"/>
            <a:ext cx="1556973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" name="Google Shape;440;p41">
            <a:extLst>
              <a:ext uri="{FF2B5EF4-FFF2-40B4-BE49-F238E27FC236}">
                <a16:creationId xmlns:a16="http://schemas.microsoft.com/office/drawing/2014/main" id="{CD12CBA9-4A17-6650-8D76-12F2BC8EA409}"/>
              </a:ext>
            </a:extLst>
          </p:cNvPr>
          <p:cNvSpPr/>
          <p:nvPr/>
        </p:nvSpPr>
        <p:spPr>
          <a:xfrm>
            <a:off x="3242354" y="134750"/>
            <a:ext cx="1817400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" name="Google Shape;440;p41">
            <a:extLst>
              <a:ext uri="{FF2B5EF4-FFF2-40B4-BE49-F238E27FC236}">
                <a16:creationId xmlns:a16="http://schemas.microsoft.com/office/drawing/2014/main" id="{C847A02D-24C5-2F9F-CE6E-BD91BF2DC041}"/>
              </a:ext>
            </a:extLst>
          </p:cNvPr>
          <p:cNvSpPr/>
          <p:nvPr/>
        </p:nvSpPr>
        <p:spPr>
          <a:xfrm>
            <a:off x="5005089" y="134750"/>
            <a:ext cx="2023847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" name="Google Shape;440;p41">
            <a:extLst>
              <a:ext uri="{FF2B5EF4-FFF2-40B4-BE49-F238E27FC236}">
                <a16:creationId xmlns:a16="http://schemas.microsoft.com/office/drawing/2014/main" id="{F2601B50-703C-130F-FCE1-3B5EB15FCFA3}"/>
              </a:ext>
            </a:extLst>
          </p:cNvPr>
          <p:cNvSpPr/>
          <p:nvPr/>
        </p:nvSpPr>
        <p:spPr>
          <a:xfrm>
            <a:off x="6989618" y="134750"/>
            <a:ext cx="1984528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5" name="Google Shape;440;p41">
            <a:extLst>
              <a:ext uri="{FF2B5EF4-FFF2-40B4-BE49-F238E27FC236}">
                <a16:creationId xmlns:a16="http://schemas.microsoft.com/office/drawing/2014/main" id="{54B942DC-0A8F-3F13-B964-E4E4A0EF50B7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" name="Google Shape;466;p41">
            <a:extLst>
              <a:ext uri="{FF2B5EF4-FFF2-40B4-BE49-F238E27FC236}">
                <a16:creationId xmlns:a16="http://schemas.microsoft.com/office/drawing/2014/main" id="{B10EC2B3-8A16-EB88-CD3A-F594CFC320F0}"/>
              </a:ext>
            </a:extLst>
          </p:cNvPr>
          <p:cNvSpPr txBox="1"/>
          <p:nvPr/>
        </p:nvSpPr>
        <p:spPr>
          <a:xfrm>
            <a:off x="1890236" y="137882"/>
            <a:ext cx="922412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Theme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8" name="Google Shape;466;p41">
            <a:extLst>
              <a:ext uri="{FF2B5EF4-FFF2-40B4-BE49-F238E27FC236}">
                <a16:creationId xmlns:a16="http://schemas.microsoft.com/office/drawing/2014/main" id="{A76C539A-717F-B707-87CF-ECB74C10979F}"/>
              </a:ext>
            </a:extLst>
          </p:cNvPr>
          <p:cNvSpPr txBox="1"/>
          <p:nvPr/>
        </p:nvSpPr>
        <p:spPr>
          <a:xfrm>
            <a:off x="2957474" y="143555"/>
            <a:ext cx="1551153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Organizers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7" name="Google Shape;466;p41">
            <a:extLst>
              <a:ext uri="{FF2B5EF4-FFF2-40B4-BE49-F238E27FC236}">
                <a16:creationId xmlns:a16="http://schemas.microsoft.com/office/drawing/2014/main" id="{0C0730AE-14D3-2C2A-3388-A69311A274A4}"/>
              </a:ext>
            </a:extLst>
          </p:cNvPr>
          <p:cNvSpPr txBox="1"/>
          <p:nvPr/>
        </p:nvSpPr>
        <p:spPr>
          <a:xfrm>
            <a:off x="4491821" y="131980"/>
            <a:ext cx="190589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PC Members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18" name="Google Shape;466;p41">
            <a:extLst>
              <a:ext uri="{FF2B5EF4-FFF2-40B4-BE49-F238E27FC236}">
                <a16:creationId xmlns:a16="http://schemas.microsoft.com/office/drawing/2014/main" id="{DBB277AE-74A7-F53F-CCCF-DFFAB57C3A10}"/>
              </a:ext>
            </a:extLst>
          </p:cNvPr>
          <p:cNvSpPr txBox="1"/>
          <p:nvPr/>
        </p:nvSpPr>
        <p:spPr>
          <a:xfrm>
            <a:off x="6201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Program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19" name="Google Shape;466;p41">
            <a:extLst>
              <a:ext uri="{FF2B5EF4-FFF2-40B4-BE49-F238E27FC236}">
                <a16:creationId xmlns:a16="http://schemas.microsoft.com/office/drawing/2014/main" id="{FD0DB66E-400F-F50C-7114-7DD0D6E36108}"/>
              </a:ext>
            </a:extLst>
          </p:cNvPr>
          <p:cNvSpPr txBox="1"/>
          <p:nvPr/>
        </p:nvSpPr>
        <p:spPr>
          <a:xfrm>
            <a:off x="7495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5829"/>
                </a:solidFill>
                <a:latin typeface="Noto Serif Ethiopic"/>
                <a:sym typeface="Noto Serif Ethiopic"/>
              </a:rPr>
              <a:t>Future</a:t>
            </a:r>
            <a:endParaRPr sz="1500" b="1" dirty="0">
              <a:solidFill>
                <a:srgbClr val="005829"/>
              </a:solidFill>
              <a:latin typeface="Noto Serif Ethiopic"/>
              <a:sym typeface="Noto Serif Ethiopic"/>
            </a:endParaRPr>
          </a:p>
        </p:txBody>
      </p:sp>
      <p:sp>
        <p:nvSpPr>
          <p:cNvPr id="20" name="Google Shape;466;p41">
            <a:extLst>
              <a:ext uri="{FF2B5EF4-FFF2-40B4-BE49-F238E27FC236}">
                <a16:creationId xmlns:a16="http://schemas.microsoft.com/office/drawing/2014/main" id="{2D5B827D-0570-D5CF-FC45-22835E8ACECC}"/>
              </a:ext>
            </a:extLst>
          </p:cNvPr>
          <p:cNvSpPr txBox="1"/>
          <p:nvPr/>
        </p:nvSpPr>
        <p:spPr>
          <a:xfrm>
            <a:off x="341109" y="134750"/>
            <a:ext cx="1464061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Introduction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21" name="Google Shape;605;p51">
            <a:extLst>
              <a:ext uri="{FF2B5EF4-FFF2-40B4-BE49-F238E27FC236}">
                <a16:creationId xmlns:a16="http://schemas.microsoft.com/office/drawing/2014/main" id="{D2BFAB35-F463-09E0-64F6-2C6161AABBA2}"/>
              </a:ext>
            </a:extLst>
          </p:cNvPr>
          <p:cNvSpPr txBox="1"/>
          <p:nvPr/>
        </p:nvSpPr>
        <p:spPr>
          <a:xfrm>
            <a:off x="173203" y="782389"/>
            <a:ext cx="3484397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222222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Acknowledgement</a:t>
            </a:r>
            <a:endParaRPr sz="2400" b="1" dirty="0">
              <a:solidFill>
                <a:srgbClr val="222222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pic>
        <p:nvPicPr>
          <p:cNvPr id="8194" name="Picture 2" descr="Dimitrios Gunopulos">
            <a:extLst>
              <a:ext uri="{FF2B5EF4-FFF2-40B4-BE49-F238E27FC236}">
                <a16:creationId xmlns:a16="http://schemas.microsoft.com/office/drawing/2014/main" id="{A942B7CD-7089-BA53-8F23-FA498B43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32" y="1530228"/>
            <a:ext cx="1739899" cy="17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ang-Tien Lu">
            <a:extLst>
              <a:ext uri="{FF2B5EF4-FFF2-40B4-BE49-F238E27FC236}">
                <a16:creationId xmlns:a16="http://schemas.microsoft.com/office/drawing/2014/main" id="{370914C0-0F43-0ADA-222B-A0BE7E52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72" y="1525106"/>
            <a:ext cx="1739899" cy="17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hang-Tien Lu">
            <a:extLst>
              <a:ext uri="{FF2B5EF4-FFF2-40B4-BE49-F238E27FC236}">
                <a16:creationId xmlns:a16="http://schemas.microsoft.com/office/drawing/2014/main" id="{3F99B753-D0F8-738F-A75F-BC47D5747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12" y="1525106"/>
            <a:ext cx="1770620" cy="17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604;p51">
            <a:extLst>
              <a:ext uri="{FF2B5EF4-FFF2-40B4-BE49-F238E27FC236}">
                <a16:creationId xmlns:a16="http://schemas.microsoft.com/office/drawing/2014/main" id="{3F134C81-4B46-3C71-AE17-6E7865EA5147}"/>
              </a:ext>
            </a:extLst>
          </p:cNvPr>
          <p:cNvSpPr txBox="1"/>
          <p:nvPr/>
        </p:nvSpPr>
        <p:spPr>
          <a:xfrm>
            <a:off x="582731" y="3402945"/>
            <a:ext cx="2374743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Li Zhang</a:t>
            </a:r>
          </a:p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ICDM Workshop Co-chair</a:t>
            </a:r>
          </a:p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University of Texas Rio Grande Valley</a:t>
            </a:r>
            <a:endParaRPr lang="en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3" name="Google Shape;604;p51">
            <a:extLst>
              <a:ext uri="{FF2B5EF4-FFF2-40B4-BE49-F238E27FC236}">
                <a16:creationId xmlns:a16="http://schemas.microsoft.com/office/drawing/2014/main" id="{C63A670E-FC41-B982-5F02-49E422E71552}"/>
              </a:ext>
            </a:extLst>
          </p:cNvPr>
          <p:cNvSpPr txBox="1"/>
          <p:nvPr/>
        </p:nvSpPr>
        <p:spPr>
          <a:xfrm>
            <a:off x="2980623" y="3418007"/>
            <a:ext cx="2374743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Zhe Jiang</a:t>
            </a:r>
          </a:p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ICDM Workshop Co-chair</a:t>
            </a:r>
          </a:p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University of Florida</a:t>
            </a:r>
            <a:endParaRPr lang="en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0" name="Google Shape;604;p51">
            <a:extLst>
              <a:ext uri="{FF2B5EF4-FFF2-40B4-BE49-F238E27FC236}">
                <a16:creationId xmlns:a16="http://schemas.microsoft.com/office/drawing/2014/main" id="{431CD842-5DC1-EC1C-AFDA-AE62A1C05C6B}"/>
              </a:ext>
            </a:extLst>
          </p:cNvPr>
          <p:cNvSpPr txBox="1"/>
          <p:nvPr/>
        </p:nvSpPr>
        <p:spPr>
          <a:xfrm>
            <a:off x="5449551" y="3472282"/>
            <a:ext cx="2374743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Ranga Raju </a:t>
            </a:r>
            <a:r>
              <a:rPr lang="en-US" sz="1000" dirty="0" err="1">
                <a:latin typeface="Noto Serif Ethiopic"/>
                <a:ea typeface="Noto Serif Ethiopic"/>
                <a:cs typeface="Noto Serif Ethiopic"/>
                <a:sym typeface="Noto Serif Ethiopic"/>
              </a:rPr>
              <a:t>Vatsavai</a:t>
            </a:r>
            <a:endParaRPr lang="en-US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  <a:p>
            <a:pPr marL="13970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ICDM Workshop Co-chair</a:t>
            </a:r>
          </a:p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North Carolina State University</a:t>
            </a:r>
            <a:endParaRPr lang="en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</p:spTree>
    <p:extLst>
      <p:ext uri="{BB962C8B-B14F-4D97-AF65-F5344CB8AC3E}">
        <p14:creationId xmlns:p14="http://schemas.microsoft.com/office/powerpoint/2010/main" val="278163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05D20C16-042B-07CE-2283-C7BAAA79F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>
            <a:extLst>
              <a:ext uri="{FF2B5EF4-FFF2-40B4-BE49-F238E27FC236}">
                <a16:creationId xmlns:a16="http://schemas.microsoft.com/office/drawing/2014/main" id="{F717FF1F-23A3-6D20-D5AA-AC042F0675D6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" name="Google Shape;440;p41">
            <a:extLst>
              <a:ext uri="{FF2B5EF4-FFF2-40B4-BE49-F238E27FC236}">
                <a16:creationId xmlns:a16="http://schemas.microsoft.com/office/drawing/2014/main" id="{B7373C97-D523-E00D-1A00-16BA80FFC23E}"/>
              </a:ext>
            </a:extLst>
          </p:cNvPr>
          <p:cNvSpPr/>
          <p:nvPr/>
        </p:nvSpPr>
        <p:spPr>
          <a:xfrm>
            <a:off x="1697927" y="134750"/>
            <a:ext cx="1556973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" name="Google Shape;440;p41">
            <a:extLst>
              <a:ext uri="{FF2B5EF4-FFF2-40B4-BE49-F238E27FC236}">
                <a16:creationId xmlns:a16="http://schemas.microsoft.com/office/drawing/2014/main" id="{D5A786F5-1F55-6CFE-5313-3DBD41872795}"/>
              </a:ext>
            </a:extLst>
          </p:cNvPr>
          <p:cNvSpPr/>
          <p:nvPr/>
        </p:nvSpPr>
        <p:spPr>
          <a:xfrm>
            <a:off x="3242354" y="134750"/>
            <a:ext cx="1817400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" name="Google Shape;440;p41">
            <a:extLst>
              <a:ext uri="{FF2B5EF4-FFF2-40B4-BE49-F238E27FC236}">
                <a16:creationId xmlns:a16="http://schemas.microsoft.com/office/drawing/2014/main" id="{6A9544CF-B4C4-5B0E-5F7F-D9CAB5C535D7}"/>
              </a:ext>
            </a:extLst>
          </p:cNvPr>
          <p:cNvSpPr/>
          <p:nvPr/>
        </p:nvSpPr>
        <p:spPr>
          <a:xfrm>
            <a:off x="5005089" y="134750"/>
            <a:ext cx="2023847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" name="Google Shape;440;p41">
            <a:extLst>
              <a:ext uri="{FF2B5EF4-FFF2-40B4-BE49-F238E27FC236}">
                <a16:creationId xmlns:a16="http://schemas.microsoft.com/office/drawing/2014/main" id="{07F8FBAF-1A4C-D439-586E-7DBDA13AC278}"/>
              </a:ext>
            </a:extLst>
          </p:cNvPr>
          <p:cNvSpPr/>
          <p:nvPr/>
        </p:nvSpPr>
        <p:spPr>
          <a:xfrm>
            <a:off x="6989618" y="134750"/>
            <a:ext cx="1984528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2" name="Google Shape;605;p51">
            <a:extLst>
              <a:ext uri="{FF2B5EF4-FFF2-40B4-BE49-F238E27FC236}">
                <a16:creationId xmlns:a16="http://schemas.microsoft.com/office/drawing/2014/main" id="{192D7C5E-3199-18D3-0FC4-B0AEAB8AE8B2}"/>
              </a:ext>
            </a:extLst>
          </p:cNvPr>
          <p:cNvSpPr txBox="1"/>
          <p:nvPr/>
        </p:nvSpPr>
        <p:spPr>
          <a:xfrm>
            <a:off x="1878660" y="1884391"/>
            <a:ext cx="5945826" cy="137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Thank you!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222222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See you at DMAIL 2026 @ICDM 2026</a:t>
            </a:r>
            <a:endParaRPr sz="2400" b="1" dirty="0">
              <a:solidFill>
                <a:srgbClr val="222222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3" name="Google Shape;466;p41">
            <a:extLst>
              <a:ext uri="{FF2B5EF4-FFF2-40B4-BE49-F238E27FC236}">
                <a16:creationId xmlns:a16="http://schemas.microsoft.com/office/drawing/2014/main" id="{C577B3D0-212D-26D7-E185-DB4718383C21}"/>
              </a:ext>
            </a:extLst>
          </p:cNvPr>
          <p:cNvSpPr txBox="1"/>
          <p:nvPr/>
        </p:nvSpPr>
        <p:spPr>
          <a:xfrm>
            <a:off x="1890236" y="137882"/>
            <a:ext cx="922412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Theme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4" name="Google Shape;466;p41">
            <a:extLst>
              <a:ext uri="{FF2B5EF4-FFF2-40B4-BE49-F238E27FC236}">
                <a16:creationId xmlns:a16="http://schemas.microsoft.com/office/drawing/2014/main" id="{48AAFCF6-5EC4-BB34-2489-8BB3EEF72A49}"/>
              </a:ext>
            </a:extLst>
          </p:cNvPr>
          <p:cNvSpPr txBox="1"/>
          <p:nvPr/>
        </p:nvSpPr>
        <p:spPr>
          <a:xfrm>
            <a:off x="2957474" y="143555"/>
            <a:ext cx="1551153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Organizers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5" name="Google Shape;466;p41">
            <a:extLst>
              <a:ext uri="{FF2B5EF4-FFF2-40B4-BE49-F238E27FC236}">
                <a16:creationId xmlns:a16="http://schemas.microsoft.com/office/drawing/2014/main" id="{306D93DD-0B77-4414-8BF0-AA61594A5893}"/>
              </a:ext>
            </a:extLst>
          </p:cNvPr>
          <p:cNvSpPr txBox="1"/>
          <p:nvPr/>
        </p:nvSpPr>
        <p:spPr>
          <a:xfrm>
            <a:off x="4491821" y="131980"/>
            <a:ext cx="190589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PC Members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6" name="Google Shape;466;p41">
            <a:extLst>
              <a:ext uri="{FF2B5EF4-FFF2-40B4-BE49-F238E27FC236}">
                <a16:creationId xmlns:a16="http://schemas.microsoft.com/office/drawing/2014/main" id="{5AF2C33A-E470-BBF0-B418-147D324BC669}"/>
              </a:ext>
            </a:extLst>
          </p:cNvPr>
          <p:cNvSpPr txBox="1"/>
          <p:nvPr/>
        </p:nvSpPr>
        <p:spPr>
          <a:xfrm>
            <a:off x="6201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Program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8" name="Google Shape;466;p41">
            <a:extLst>
              <a:ext uri="{FF2B5EF4-FFF2-40B4-BE49-F238E27FC236}">
                <a16:creationId xmlns:a16="http://schemas.microsoft.com/office/drawing/2014/main" id="{C61BE0F1-04B4-5616-5FE1-12245F980B5F}"/>
              </a:ext>
            </a:extLst>
          </p:cNvPr>
          <p:cNvSpPr txBox="1"/>
          <p:nvPr/>
        </p:nvSpPr>
        <p:spPr>
          <a:xfrm>
            <a:off x="7495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5829"/>
                </a:solidFill>
                <a:latin typeface="Noto Serif Ethiopic"/>
                <a:sym typeface="Noto Serif Ethiopic"/>
              </a:rPr>
              <a:t>Future</a:t>
            </a:r>
            <a:endParaRPr sz="1500" b="1" dirty="0">
              <a:solidFill>
                <a:srgbClr val="005829"/>
              </a:solidFill>
              <a:latin typeface="Noto Serif Ethiopic"/>
              <a:sym typeface="Noto Serif Ethiopic"/>
            </a:endParaRPr>
          </a:p>
        </p:txBody>
      </p:sp>
      <p:sp>
        <p:nvSpPr>
          <p:cNvPr id="17" name="Google Shape;466;p41">
            <a:extLst>
              <a:ext uri="{FF2B5EF4-FFF2-40B4-BE49-F238E27FC236}">
                <a16:creationId xmlns:a16="http://schemas.microsoft.com/office/drawing/2014/main" id="{A74A3ADE-040E-5D75-7D1C-F0193EC293DD}"/>
              </a:ext>
            </a:extLst>
          </p:cNvPr>
          <p:cNvSpPr txBox="1"/>
          <p:nvPr/>
        </p:nvSpPr>
        <p:spPr>
          <a:xfrm>
            <a:off x="341109" y="134750"/>
            <a:ext cx="1464061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Introduction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</p:spTree>
    <p:extLst>
      <p:ext uri="{BB962C8B-B14F-4D97-AF65-F5344CB8AC3E}">
        <p14:creationId xmlns:p14="http://schemas.microsoft.com/office/powerpoint/2010/main" val="10872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/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341109" y="134750"/>
            <a:ext cx="1464061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5829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Introduction</a:t>
            </a:r>
            <a:endParaRPr sz="1500" b="1" dirty="0">
              <a:solidFill>
                <a:srgbClr val="005829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9" name="Google Shape;440;p41">
            <a:extLst>
              <a:ext uri="{FF2B5EF4-FFF2-40B4-BE49-F238E27FC236}">
                <a16:creationId xmlns:a16="http://schemas.microsoft.com/office/drawing/2014/main" id="{1D23576D-8C9B-EBBD-209F-396E64796A03}"/>
              </a:ext>
            </a:extLst>
          </p:cNvPr>
          <p:cNvSpPr/>
          <p:nvPr/>
        </p:nvSpPr>
        <p:spPr>
          <a:xfrm>
            <a:off x="1697927" y="134750"/>
            <a:ext cx="1556973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0" name="Google Shape;466;p41">
            <a:extLst>
              <a:ext uri="{FF2B5EF4-FFF2-40B4-BE49-F238E27FC236}">
                <a16:creationId xmlns:a16="http://schemas.microsoft.com/office/drawing/2014/main" id="{230339B2-5688-69FD-7F69-71A93DA35AB9}"/>
              </a:ext>
            </a:extLst>
          </p:cNvPr>
          <p:cNvSpPr txBox="1"/>
          <p:nvPr/>
        </p:nvSpPr>
        <p:spPr>
          <a:xfrm>
            <a:off x="1890236" y="137882"/>
            <a:ext cx="922412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Theme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1" name="Google Shape;440;p41">
            <a:extLst>
              <a:ext uri="{FF2B5EF4-FFF2-40B4-BE49-F238E27FC236}">
                <a16:creationId xmlns:a16="http://schemas.microsoft.com/office/drawing/2014/main" id="{F4E28A8D-84F2-ED16-8AAA-ACD31E30D62B}"/>
              </a:ext>
            </a:extLst>
          </p:cNvPr>
          <p:cNvSpPr/>
          <p:nvPr/>
        </p:nvSpPr>
        <p:spPr>
          <a:xfrm>
            <a:off x="3242354" y="134750"/>
            <a:ext cx="1817400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2" name="Google Shape;466;p41">
            <a:extLst>
              <a:ext uri="{FF2B5EF4-FFF2-40B4-BE49-F238E27FC236}">
                <a16:creationId xmlns:a16="http://schemas.microsoft.com/office/drawing/2014/main" id="{8D7AA647-C612-880C-FD78-6290D672E142}"/>
              </a:ext>
            </a:extLst>
          </p:cNvPr>
          <p:cNvSpPr txBox="1"/>
          <p:nvPr/>
        </p:nvSpPr>
        <p:spPr>
          <a:xfrm>
            <a:off x="2957474" y="143555"/>
            <a:ext cx="1551153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Organizers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3" name="Google Shape;440;p41">
            <a:extLst>
              <a:ext uri="{FF2B5EF4-FFF2-40B4-BE49-F238E27FC236}">
                <a16:creationId xmlns:a16="http://schemas.microsoft.com/office/drawing/2014/main" id="{3E063D7F-48E0-E4A5-112D-24BDF19825CD}"/>
              </a:ext>
            </a:extLst>
          </p:cNvPr>
          <p:cNvSpPr/>
          <p:nvPr/>
        </p:nvSpPr>
        <p:spPr>
          <a:xfrm>
            <a:off x="5005089" y="134750"/>
            <a:ext cx="2023847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4" name="Google Shape;466;p41">
            <a:extLst>
              <a:ext uri="{FF2B5EF4-FFF2-40B4-BE49-F238E27FC236}">
                <a16:creationId xmlns:a16="http://schemas.microsoft.com/office/drawing/2014/main" id="{EB07A298-D4A6-C30C-F33E-EDFADDB405CE}"/>
              </a:ext>
            </a:extLst>
          </p:cNvPr>
          <p:cNvSpPr txBox="1"/>
          <p:nvPr/>
        </p:nvSpPr>
        <p:spPr>
          <a:xfrm>
            <a:off x="4491821" y="131980"/>
            <a:ext cx="190589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PC Members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5" name="Google Shape;440;p41">
            <a:extLst>
              <a:ext uri="{FF2B5EF4-FFF2-40B4-BE49-F238E27FC236}">
                <a16:creationId xmlns:a16="http://schemas.microsoft.com/office/drawing/2014/main" id="{B9DD5E88-2D69-2D07-3B5E-F83E9506F274}"/>
              </a:ext>
            </a:extLst>
          </p:cNvPr>
          <p:cNvSpPr/>
          <p:nvPr/>
        </p:nvSpPr>
        <p:spPr>
          <a:xfrm>
            <a:off x="6989618" y="134750"/>
            <a:ext cx="1984528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6" name="Google Shape;466;p41">
            <a:extLst>
              <a:ext uri="{FF2B5EF4-FFF2-40B4-BE49-F238E27FC236}">
                <a16:creationId xmlns:a16="http://schemas.microsoft.com/office/drawing/2014/main" id="{D9713D28-933C-ACB1-8924-A5691FD193B8}"/>
              </a:ext>
            </a:extLst>
          </p:cNvPr>
          <p:cNvSpPr txBox="1"/>
          <p:nvPr/>
        </p:nvSpPr>
        <p:spPr>
          <a:xfrm>
            <a:off x="6201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Program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5" name="Google Shape;604;p51">
            <a:extLst>
              <a:ext uri="{FF2B5EF4-FFF2-40B4-BE49-F238E27FC236}">
                <a16:creationId xmlns:a16="http://schemas.microsoft.com/office/drawing/2014/main" id="{19C8CE24-3AE3-080B-7D80-A35B62B5C7C3}"/>
              </a:ext>
            </a:extLst>
          </p:cNvPr>
          <p:cNvSpPr txBox="1"/>
          <p:nvPr/>
        </p:nvSpPr>
        <p:spPr>
          <a:xfrm>
            <a:off x="349987" y="1555958"/>
            <a:ext cx="521473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 dirty="0"/>
              <a:t>Massive data + complex law = opportunity &amp; challenge. Legal data is vast, unstructured, and dynamic.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/>
              <a:t>AI and data mining unlock new capabilities in legal analytics and decision support.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/>
              <a:t>Efficiency, insight, and transparency drive the transformation of legal practice.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/>
              <a:t>Ethical, trustworthy, and explainable AI ensures fairness and accountability in law.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DDD19-F4E0-746E-223F-58A6F959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201" y="1665403"/>
            <a:ext cx="2524012" cy="2337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528246-3104-7066-0A2F-ACF83177A4AC}"/>
              </a:ext>
            </a:extLst>
          </p:cNvPr>
          <p:cNvSpPr txBox="1"/>
          <p:nvPr/>
        </p:nvSpPr>
        <p:spPr>
          <a:xfrm>
            <a:off x="6493397" y="4072202"/>
            <a:ext cx="191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generated with ChatGPT, 2025</a:t>
            </a:r>
          </a:p>
        </p:txBody>
      </p:sp>
      <p:sp>
        <p:nvSpPr>
          <p:cNvPr id="4" name="Google Shape;605;p51">
            <a:extLst>
              <a:ext uri="{FF2B5EF4-FFF2-40B4-BE49-F238E27FC236}">
                <a16:creationId xmlns:a16="http://schemas.microsoft.com/office/drawing/2014/main" id="{80D46FEC-4723-EA88-1C5C-CD42AD58622D}"/>
              </a:ext>
            </a:extLst>
          </p:cNvPr>
          <p:cNvSpPr txBox="1"/>
          <p:nvPr/>
        </p:nvSpPr>
        <p:spPr>
          <a:xfrm>
            <a:off x="349987" y="908049"/>
            <a:ext cx="6163863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222222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Why Data Mining &amp; Al for Law Matters</a:t>
            </a:r>
            <a:endParaRPr sz="2400" b="1" dirty="0">
              <a:solidFill>
                <a:srgbClr val="222222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6" name="Google Shape;466;p41">
            <a:extLst>
              <a:ext uri="{FF2B5EF4-FFF2-40B4-BE49-F238E27FC236}">
                <a16:creationId xmlns:a16="http://schemas.microsoft.com/office/drawing/2014/main" id="{6DAC82C4-A5B5-01D0-6444-49B7D5EE1E2A}"/>
              </a:ext>
            </a:extLst>
          </p:cNvPr>
          <p:cNvSpPr txBox="1"/>
          <p:nvPr/>
        </p:nvSpPr>
        <p:spPr>
          <a:xfrm>
            <a:off x="7495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Future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A70507F2-207D-B0ED-47E9-95088A49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>
            <a:extLst>
              <a:ext uri="{FF2B5EF4-FFF2-40B4-BE49-F238E27FC236}">
                <a16:creationId xmlns:a16="http://schemas.microsoft.com/office/drawing/2014/main" id="{C089DD21-CA8B-D2C0-FE25-09DA8E59E1BF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" name="Google Shape;440;p41">
            <a:extLst>
              <a:ext uri="{FF2B5EF4-FFF2-40B4-BE49-F238E27FC236}">
                <a16:creationId xmlns:a16="http://schemas.microsoft.com/office/drawing/2014/main" id="{F9EBEC3B-806E-3CE8-A5CA-6B5A04025B53}"/>
              </a:ext>
            </a:extLst>
          </p:cNvPr>
          <p:cNvSpPr/>
          <p:nvPr/>
        </p:nvSpPr>
        <p:spPr>
          <a:xfrm>
            <a:off x="1697927" y="134750"/>
            <a:ext cx="1556973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" name="Google Shape;440;p41">
            <a:extLst>
              <a:ext uri="{FF2B5EF4-FFF2-40B4-BE49-F238E27FC236}">
                <a16:creationId xmlns:a16="http://schemas.microsoft.com/office/drawing/2014/main" id="{DF20CB78-4856-C8FE-C20F-74033AA97BA2}"/>
              </a:ext>
            </a:extLst>
          </p:cNvPr>
          <p:cNvSpPr/>
          <p:nvPr/>
        </p:nvSpPr>
        <p:spPr>
          <a:xfrm>
            <a:off x="3242354" y="134750"/>
            <a:ext cx="1817400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" name="Google Shape;440;p41">
            <a:extLst>
              <a:ext uri="{FF2B5EF4-FFF2-40B4-BE49-F238E27FC236}">
                <a16:creationId xmlns:a16="http://schemas.microsoft.com/office/drawing/2014/main" id="{EDB79E31-9975-20E9-114B-8D06F2556189}"/>
              </a:ext>
            </a:extLst>
          </p:cNvPr>
          <p:cNvSpPr/>
          <p:nvPr/>
        </p:nvSpPr>
        <p:spPr>
          <a:xfrm>
            <a:off x="5005089" y="134750"/>
            <a:ext cx="2023847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" name="Google Shape;440;p41">
            <a:extLst>
              <a:ext uri="{FF2B5EF4-FFF2-40B4-BE49-F238E27FC236}">
                <a16:creationId xmlns:a16="http://schemas.microsoft.com/office/drawing/2014/main" id="{86D2EA6A-D5BE-7BAA-92B8-3501C83E8A63}"/>
              </a:ext>
            </a:extLst>
          </p:cNvPr>
          <p:cNvSpPr/>
          <p:nvPr/>
        </p:nvSpPr>
        <p:spPr>
          <a:xfrm>
            <a:off x="6989618" y="134750"/>
            <a:ext cx="1984528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2" name="Google Shape;605;p51">
            <a:extLst>
              <a:ext uri="{FF2B5EF4-FFF2-40B4-BE49-F238E27FC236}">
                <a16:creationId xmlns:a16="http://schemas.microsoft.com/office/drawing/2014/main" id="{226E6A5B-69F7-3E13-F776-DF61AE2A3864}"/>
              </a:ext>
            </a:extLst>
          </p:cNvPr>
          <p:cNvSpPr txBox="1"/>
          <p:nvPr/>
        </p:nvSpPr>
        <p:spPr>
          <a:xfrm>
            <a:off x="173202" y="782389"/>
            <a:ext cx="4949845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Core Themes of DMAIL 2025</a:t>
            </a:r>
            <a:endParaRPr sz="2400" b="1" dirty="0">
              <a:solidFill>
                <a:srgbClr val="222222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4" name="Google Shape;604;p51">
            <a:extLst>
              <a:ext uri="{FF2B5EF4-FFF2-40B4-BE49-F238E27FC236}">
                <a16:creationId xmlns:a16="http://schemas.microsoft.com/office/drawing/2014/main" id="{E709580F-4C26-BE1E-CCB4-929DD0C380B4}"/>
              </a:ext>
            </a:extLst>
          </p:cNvPr>
          <p:cNvSpPr txBox="1"/>
          <p:nvPr/>
        </p:nvSpPr>
        <p:spPr>
          <a:xfrm>
            <a:off x="329534" y="1307613"/>
            <a:ext cx="8270456" cy="5847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Large-scale and high-quality datasets for legal DM and Intelligence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Predictive modeling of court decisions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AI-assisted legal reasoning and judgment prediction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Legal document classification and question answering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Case law retrieval and citation analysis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Argument mining and reasoning in legal discourse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Knowledge graph for legal DM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Legal text generation and summarization using LLMs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Chatbots and virtual legal assistants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AI-enhanced legal research tools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Applications of DM/AI for legislative and policy analysis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Ethical and social implications of in AI for law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Addressing bias mitigation and fairness of AI for law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/>
              <a:t>Explainability and security in legal AI applications</a:t>
            </a:r>
          </a:p>
        </p:txBody>
      </p:sp>
      <p:sp>
        <p:nvSpPr>
          <p:cNvPr id="8" name="Google Shape;466;p41">
            <a:extLst>
              <a:ext uri="{FF2B5EF4-FFF2-40B4-BE49-F238E27FC236}">
                <a16:creationId xmlns:a16="http://schemas.microsoft.com/office/drawing/2014/main" id="{6B3135F3-3485-553A-B542-9FFB4018224E}"/>
              </a:ext>
            </a:extLst>
          </p:cNvPr>
          <p:cNvSpPr txBox="1"/>
          <p:nvPr/>
        </p:nvSpPr>
        <p:spPr>
          <a:xfrm>
            <a:off x="341109" y="134750"/>
            <a:ext cx="1464061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Introduction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19" name="Google Shape;466;p41">
            <a:extLst>
              <a:ext uri="{FF2B5EF4-FFF2-40B4-BE49-F238E27FC236}">
                <a16:creationId xmlns:a16="http://schemas.microsoft.com/office/drawing/2014/main" id="{7285F3B2-87C4-E246-2987-4F8CF5416F48}"/>
              </a:ext>
            </a:extLst>
          </p:cNvPr>
          <p:cNvSpPr txBox="1"/>
          <p:nvPr/>
        </p:nvSpPr>
        <p:spPr>
          <a:xfrm>
            <a:off x="1890236" y="137882"/>
            <a:ext cx="922412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5829"/>
                </a:solidFill>
                <a:latin typeface="Noto Serif Ethiopic"/>
                <a:sym typeface="Noto Serif Ethiopic"/>
              </a:rPr>
              <a:t>Theme</a:t>
            </a:r>
            <a:endParaRPr sz="1500" b="1" dirty="0">
              <a:solidFill>
                <a:srgbClr val="005829"/>
              </a:solidFill>
              <a:latin typeface="Noto Serif Ethiopic"/>
              <a:sym typeface="Noto Serif Ethiopic"/>
            </a:endParaRPr>
          </a:p>
        </p:txBody>
      </p:sp>
      <p:sp>
        <p:nvSpPr>
          <p:cNvPr id="20" name="Google Shape;466;p41">
            <a:extLst>
              <a:ext uri="{FF2B5EF4-FFF2-40B4-BE49-F238E27FC236}">
                <a16:creationId xmlns:a16="http://schemas.microsoft.com/office/drawing/2014/main" id="{4A426E2A-0BB8-8B88-31A5-FEA4B6C887D6}"/>
              </a:ext>
            </a:extLst>
          </p:cNvPr>
          <p:cNvSpPr txBox="1"/>
          <p:nvPr/>
        </p:nvSpPr>
        <p:spPr>
          <a:xfrm>
            <a:off x="2957474" y="143555"/>
            <a:ext cx="1551153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Organizers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2" name="Google Shape;466;p41">
            <a:extLst>
              <a:ext uri="{FF2B5EF4-FFF2-40B4-BE49-F238E27FC236}">
                <a16:creationId xmlns:a16="http://schemas.microsoft.com/office/drawing/2014/main" id="{E6F16227-45F3-7A40-31A1-6CEDAE576A3B}"/>
              </a:ext>
            </a:extLst>
          </p:cNvPr>
          <p:cNvSpPr txBox="1"/>
          <p:nvPr/>
        </p:nvSpPr>
        <p:spPr>
          <a:xfrm>
            <a:off x="4491821" y="131980"/>
            <a:ext cx="190589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PC Members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3" name="Google Shape;466;p41">
            <a:extLst>
              <a:ext uri="{FF2B5EF4-FFF2-40B4-BE49-F238E27FC236}">
                <a16:creationId xmlns:a16="http://schemas.microsoft.com/office/drawing/2014/main" id="{19414DEC-EB27-AE2D-BBEE-61CFF24547FD}"/>
              </a:ext>
            </a:extLst>
          </p:cNvPr>
          <p:cNvSpPr txBox="1"/>
          <p:nvPr/>
        </p:nvSpPr>
        <p:spPr>
          <a:xfrm>
            <a:off x="6201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Program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4" name="Google Shape;466;p41">
            <a:extLst>
              <a:ext uri="{FF2B5EF4-FFF2-40B4-BE49-F238E27FC236}">
                <a16:creationId xmlns:a16="http://schemas.microsoft.com/office/drawing/2014/main" id="{74479CB9-9A75-FEC8-7872-432589989CAD}"/>
              </a:ext>
            </a:extLst>
          </p:cNvPr>
          <p:cNvSpPr txBox="1"/>
          <p:nvPr/>
        </p:nvSpPr>
        <p:spPr>
          <a:xfrm>
            <a:off x="7495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Future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</p:spTree>
    <p:extLst>
      <p:ext uri="{BB962C8B-B14F-4D97-AF65-F5344CB8AC3E}">
        <p14:creationId xmlns:p14="http://schemas.microsoft.com/office/powerpoint/2010/main" val="163119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62DD38CE-713C-379D-134C-F8CF574BC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>
            <a:extLst>
              <a:ext uri="{FF2B5EF4-FFF2-40B4-BE49-F238E27FC236}">
                <a16:creationId xmlns:a16="http://schemas.microsoft.com/office/drawing/2014/main" id="{D54B91B6-36C0-6BB5-6AFB-E8DB135CEA84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" name="Google Shape;440;p41">
            <a:extLst>
              <a:ext uri="{FF2B5EF4-FFF2-40B4-BE49-F238E27FC236}">
                <a16:creationId xmlns:a16="http://schemas.microsoft.com/office/drawing/2014/main" id="{021A3ABB-715C-6934-5EB4-E987DF0F97AA}"/>
              </a:ext>
            </a:extLst>
          </p:cNvPr>
          <p:cNvSpPr/>
          <p:nvPr/>
        </p:nvSpPr>
        <p:spPr>
          <a:xfrm>
            <a:off x="1697927" y="134750"/>
            <a:ext cx="1556973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" name="Google Shape;440;p41">
            <a:extLst>
              <a:ext uri="{FF2B5EF4-FFF2-40B4-BE49-F238E27FC236}">
                <a16:creationId xmlns:a16="http://schemas.microsoft.com/office/drawing/2014/main" id="{349738AF-515B-6C59-468D-A4B7D8AC1474}"/>
              </a:ext>
            </a:extLst>
          </p:cNvPr>
          <p:cNvSpPr/>
          <p:nvPr/>
        </p:nvSpPr>
        <p:spPr>
          <a:xfrm>
            <a:off x="3242354" y="134750"/>
            <a:ext cx="1817400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" name="Google Shape;440;p41">
            <a:extLst>
              <a:ext uri="{FF2B5EF4-FFF2-40B4-BE49-F238E27FC236}">
                <a16:creationId xmlns:a16="http://schemas.microsoft.com/office/drawing/2014/main" id="{4A0E699B-2C9D-9A2F-97A0-43638893A700}"/>
              </a:ext>
            </a:extLst>
          </p:cNvPr>
          <p:cNvSpPr/>
          <p:nvPr/>
        </p:nvSpPr>
        <p:spPr>
          <a:xfrm>
            <a:off x="5005089" y="134750"/>
            <a:ext cx="2023847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" name="Google Shape;440;p41">
            <a:extLst>
              <a:ext uri="{FF2B5EF4-FFF2-40B4-BE49-F238E27FC236}">
                <a16:creationId xmlns:a16="http://schemas.microsoft.com/office/drawing/2014/main" id="{F19F2B31-E5BE-A907-8045-7B444B4777D6}"/>
              </a:ext>
            </a:extLst>
          </p:cNvPr>
          <p:cNvSpPr/>
          <p:nvPr/>
        </p:nvSpPr>
        <p:spPr>
          <a:xfrm>
            <a:off x="6989618" y="134750"/>
            <a:ext cx="1984528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" name="Google Shape;605;p51">
            <a:extLst>
              <a:ext uri="{FF2B5EF4-FFF2-40B4-BE49-F238E27FC236}">
                <a16:creationId xmlns:a16="http://schemas.microsoft.com/office/drawing/2014/main" id="{A8FD95D3-0858-BFC3-0001-64CC1174A1FB}"/>
              </a:ext>
            </a:extLst>
          </p:cNvPr>
          <p:cNvSpPr txBox="1"/>
          <p:nvPr/>
        </p:nvSpPr>
        <p:spPr>
          <a:xfrm>
            <a:off x="173203" y="782389"/>
            <a:ext cx="4398798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Organizing Committee</a:t>
            </a:r>
            <a:endParaRPr sz="2400" b="1" dirty="0">
              <a:solidFill>
                <a:srgbClr val="222222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8" name="Google Shape;466;p41">
            <a:extLst>
              <a:ext uri="{FF2B5EF4-FFF2-40B4-BE49-F238E27FC236}">
                <a16:creationId xmlns:a16="http://schemas.microsoft.com/office/drawing/2014/main" id="{1C874515-4AB7-83C3-94FC-54FA85C5D7FB}"/>
              </a:ext>
            </a:extLst>
          </p:cNvPr>
          <p:cNvSpPr txBox="1"/>
          <p:nvPr/>
        </p:nvSpPr>
        <p:spPr>
          <a:xfrm>
            <a:off x="341109" y="134750"/>
            <a:ext cx="1464061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Introduction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17" name="Google Shape;466;p41">
            <a:extLst>
              <a:ext uri="{FF2B5EF4-FFF2-40B4-BE49-F238E27FC236}">
                <a16:creationId xmlns:a16="http://schemas.microsoft.com/office/drawing/2014/main" id="{087B2F26-6E9B-0AF2-07BF-00986C88BF38}"/>
              </a:ext>
            </a:extLst>
          </p:cNvPr>
          <p:cNvSpPr txBox="1"/>
          <p:nvPr/>
        </p:nvSpPr>
        <p:spPr>
          <a:xfrm>
            <a:off x="1890236" y="137882"/>
            <a:ext cx="922412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Theme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8" name="Google Shape;466;p41">
            <a:extLst>
              <a:ext uri="{FF2B5EF4-FFF2-40B4-BE49-F238E27FC236}">
                <a16:creationId xmlns:a16="http://schemas.microsoft.com/office/drawing/2014/main" id="{2DE7A928-397F-6F2B-3664-561DEB303B86}"/>
              </a:ext>
            </a:extLst>
          </p:cNvPr>
          <p:cNvSpPr txBox="1"/>
          <p:nvPr/>
        </p:nvSpPr>
        <p:spPr>
          <a:xfrm>
            <a:off x="2957474" y="143555"/>
            <a:ext cx="1551153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5829"/>
                </a:solidFill>
                <a:latin typeface="Noto Serif Ethiopic"/>
                <a:sym typeface="Noto Serif Ethiopic"/>
              </a:rPr>
              <a:t>Organizers</a:t>
            </a:r>
            <a:endParaRPr sz="1500" b="1" dirty="0">
              <a:solidFill>
                <a:srgbClr val="005829"/>
              </a:solidFill>
              <a:latin typeface="Noto Serif Ethiopic"/>
              <a:sym typeface="Noto Serif Ethiopic"/>
            </a:endParaRPr>
          </a:p>
        </p:txBody>
      </p:sp>
      <p:sp>
        <p:nvSpPr>
          <p:cNvPr id="19" name="Google Shape;466;p41">
            <a:extLst>
              <a:ext uri="{FF2B5EF4-FFF2-40B4-BE49-F238E27FC236}">
                <a16:creationId xmlns:a16="http://schemas.microsoft.com/office/drawing/2014/main" id="{03B539C8-2243-1A3D-1F48-5542B4D29E40}"/>
              </a:ext>
            </a:extLst>
          </p:cNvPr>
          <p:cNvSpPr txBox="1"/>
          <p:nvPr/>
        </p:nvSpPr>
        <p:spPr>
          <a:xfrm>
            <a:off x="4491821" y="131980"/>
            <a:ext cx="190589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PC Members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0" name="Google Shape;466;p41">
            <a:extLst>
              <a:ext uri="{FF2B5EF4-FFF2-40B4-BE49-F238E27FC236}">
                <a16:creationId xmlns:a16="http://schemas.microsoft.com/office/drawing/2014/main" id="{4CC6DD5B-7E56-E943-921A-61FC0D8D5F89}"/>
              </a:ext>
            </a:extLst>
          </p:cNvPr>
          <p:cNvSpPr txBox="1"/>
          <p:nvPr/>
        </p:nvSpPr>
        <p:spPr>
          <a:xfrm>
            <a:off x="6201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Program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1" name="Google Shape;466;p41">
            <a:extLst>
              <a:ext uri="{FF2B5EF4-FFF2-40B4-BE49-F238E27FC236}">
                <a16:creationId xmlns:a16="http://schemas.microsoft.com/office/drawing/2014/main" id="{09EFAA04-30FF-71C2-5C92-4990C4A51221}"/>
              </a:ext>
            </a:extLst>
          </p:cNvPr>
          <p:cNvSpPr txBox="1"/>
          <p:nvPr/>
        </p:nvSpPr>
        <p:spPr>
          <a:xfrm>
            <a:off x="7495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Future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07A1C3-62EA-2276-634A-F80F39B4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" y="1417333"/>
            <a:ext cx="1393425" cy="1857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B0DE559-208F-0FE8-D0CE-C0659C19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02" y="2051290"/>
            <a:ext cx="1393426" cy="1857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FF6BC54-6142-7012-EB06-392F176F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88" y="1417333"/>
            <a:ext cx="1393424" cy="1857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B46D3C0-39DC-B411-5E0E-AEBF79A7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30" y="1886454"/>
            <a:ext cx="1466294" cy="19550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Yang Zhang">
            <a:extLst>
              <a:ext uri="{FF2B5EF4-FFF2-40B4-BE49-F238E27FC236}">
                <a16:creationId xmlns:a16="http://schemas.microsoft.com/office/drawing/2014/main" id="{9E337BB6-32BA-E40E-D098-4135D74A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64" y="1417333"/>
            <a:ext cx="1393424" cy="1803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AB9BFF1D-7734-4F27-01BB-CF1197AB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58" y="1886454"/>
            <a:ext cx="1393427" cy="18579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1F278510-9E7C-C25C-033F-31F3DA572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02" y="620339"/>
            <a:ext cx="1629398" cy="1632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FE441312-A8AD-D726-AC06-F7E860946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591" y="2667221"/>
            <a:ext cx="1379209" cy="1526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604;p51">
            <a:extLst>
              <a:ext uri="{FF2B5EF4-FFF2-40B4-BE49-F238E27FC236}">
                <a16:creationId xmlns:a16="http://schemas.microsoft.com/office/drawing/2014/main" id="{3B23F754-E52B-3A5F-EC30-EF96B5B798FE}"/>
              </a:ext>
            </a:extLst>
          </p:cNvPr>
          <p:cNvSpPr txBox="1"/>
          <p:nvPr/>
        </p:nvSpPr>
        <p:spPr>
          <a:xfrm>
            <a:off x="69185" y="3518362"/>
            <a:ext cx="117673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Haihua Chen</a:t>
            </a:r>
          </a:p>
          <a:p>
            <a:pPr marL="1397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Co-chair</a:t>
            </a:r>
            <a:endParaRPr lang="en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4" name="Google Shape;604;p51">
            <a:extLst>
              <a:ext uri="{FF2B5EF4-FFF2-40B4-BE49-F238E27FC236}">
                <a16:creationId xmlns:a16="http://schemas.microsoft.com/office/drawing/2014/main" id="{829499A2-829F-6A93-C905-037507731284}"/>
              </a:ext>
            </a:extLst>
          </p:cNvPr>
          <p:cNvSpPr txBox="1"/>
          <p:nvPr/>
        </p:nvSpPr>
        <p:spPr>
          <a:xfrm>
            <a:off x="1318681" y="3896848"/>
            <a:ext cx="117673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Ken Satoh </a:t>
            </a:r>
          </a:p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Co-chair</a:t>
            </a:r>
            <a:endParaRPr lang="en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5" name="Google Shape;604;p51">
            <a:extLst>
              <a:ext uri="{FF2B5EF4-FFF2-40B4-BE49-F238E27FC236}">
                <a16:creationId xmlns:a16="http://schemas.microsoft.com/office/drawing/2014/main" id="{07FD0B77-5223-889A-F9E3-125DC96D361E}"/>
              </a:ext>
            </a:extLst>
          </p:cNvPr>
          <p:cNvSpPr txBox="1"/>
          <p:nvPr/>
        </p:nvSpPr>
        <p:spPr>
          <a:xfrm>
            <a:off x="2289796" y="3510251"/>
            <a:ext cx="1560274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Nguyen Ha Thanh </a:t>
            </a:r>
          </a:p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Co-chair</a:t>
            </a:r>
            <a:endParaRPr lang="en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6" name="Google Shape;604;p51">
            <a:extLst>
              <a:ext uri="{FF2B5EF4-FFF2-40B4-BE49-F238E27FC236}">
                <a16:creationId xmlns:a16="http://schemas.microsoft.com/office/drawing/2014/main" id="{791BC6CE-22A3-1213-39E7-2C3E369260FB}"/>
              </a:ext>
            </a:extLst>
          </p:cNvPr>
          <p:cNvSpPr txBox="1"/>
          <p:nvPr/>
        </p:nvSpPr>
        <p:spPr>
          <a:xfrm>
            <a:off x="3695401" y="3909191"/>
            <a:ext cx="117673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Joel Niklaus Co-chair</a:t>
            </a:r>
            <a:endParaRPr lang="en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7" name="Google Shape;604;p51">
            <a:extLst>
              <a:ext uri="{FF2B5EF4-FFF2-40B4-BE49-F238E27FC236}">
                <a16:creationId xmlns:a16="http://schemas.microsoft.com/office/drawing/2014/main" id="{F2F8BF2C-63C4-F684-CA09-FA5D9F953AED}"/>
              </a:ext>
            </a:extLst>
          </p:cNvPr>
          <p:cNvSpPr txBox="1"/>
          <p:nvPr/>
        </p:nvSpPr>
        <p:spPr>
          <a:xfrm>
            <a:off x="4927310" y="3421207"/>
            <a:ext cx="117673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Yang Zhang Co-chair</a:t>
            </a:r>
            <a:endParaRPr lang="en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8" name="Google Shape;604;p51">
            <a:extLst>
              <a:ext uri="{FF2B5EF4-FFF2-40B4-BE49-F238E27FC236}">
                <a16:creationId xmlns:a16="http://schemas.microsoft.com/office/drawing/2014/main" id="{E84E1501-2D1F-D9F8-E331-69E815AB7E66}"/>
              </a:ext>
            </a:extLst>
          </p:cNvPr>
          <p:cNvSpPr txBox="1"/>
          <p:nvPr/>
        </p:nvSpPr>
        <p:spPr>
          <a:xfrm>
            <a:off x="6104047" y="3890328"/>
            <a:ext cx="1315137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Sabine Wehnert </a:t>
            </a:r>
          </a:p>
          <a:p>
            <a:pPr marL="139700" lvl="0" algn="ctr">
              <a:lnSpc>
                <a:spcPct val="150000"/>
              </a:lnSpc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Co-chair</a:t>
            </a:r>
            <a:endParaRPr lang="en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9" name="Google Shape;604;p51">
            <a:extLst>
              <a:ext uri="{FF2B5EF4-FFF2-40B4-BE49-F238E27FC236}">
                <a16:creationId xmlns:a16="http://schemas.microsoft.com/office/drawing/2014/main" id="{9614F785-86D2-35B8-3D18-800081204A67}"/>
              </a:ext>
            </a:extLst>
          </p:cNvPr>
          <p:cNvSpPr txBox="1"/>
          <p:nvPr/>
        </p:nvSpPr>
        <p:spPr>
          <a:xfrm>
            <a:off x="7530732" y="2137048"/>
            <a:ext cx="1297214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Jiangping Chen Local chair</a:t>
            </a:r>
            <a:endParaRPr lang="en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30" name="Google Shape;604;p51">
            <a:extLst>
              <a:ext uri="{FF2B5EF4-FFF2-40B4-BE49-F238E27FC236}">
                <a16:creationId xmlns:a16="http://schemas.microsoft.com/office/drawing/2014/main" id="{4334BE74-8ECA-E701-711D-62DFAF604F50}"/>
              </a:ext>
            </a:extLst>
          </p:cNvPr>
          <p:cNvSpPr txBox="1"/>
          <p:nvPr/>
        </p:nvSpPr>
        <p:spPr>
          <a:xfrm>
            <a:off x="7636584" y="4067507"/>
            <a:ext cx="1297215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Haoxuan Zhang</a:t>
            </a:r>
          </a:p>
          <a:p>
            <a:pPr marL="13970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10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Website chair</a:t>
            </a:r>
            <a:endParaRPr lang="en" sz="1000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</p:spTree>
    <p:extLst>
      <p:ext uri="{BB962C8B-B14F-4D97-AF65-F5344CB8AC3E}">
        <p14:creationId xmlns:p14="http://schemas.microsoft.com/office/powerpoint/2010/main" val="203756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0683EDC3-ADF7-5851-C8DE-44DF88672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>
            <a:extLst>
              <a:ext uri="{FF2B5EF4-FFF2-40B4-BE49-F238E27FC236}">
                <a16:creationId xmlns:a16="http://schemas.microsoft.com/office/drawing/2014/main" id="{B31BEAED-A8BE-65A4-254C-6146FC155E24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" name="Google Shape;440;p41">
            <a:extLst>
              <a:ext uri="{FF2B5EF4-FFF2-40B4-BE49-F238E27FC236}">
                <a16:creationId xmlns:a16="http://schemas.microsoft.com/office/drawing/2014/main" id="{54277F6C-84A4-355E-B569-16325F742970}"/>
              </a:ext>
            </a:extLst>
          </p:cNvPr>
          <p:cNvSpPr/>
          <p:nvPr/>
        </p:nvSpPr>
        <p:spPr>
          <a:xfrm>
            <a:off x="1697927" y="134750"/>
            <a:ext cx="1556973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" name="Google Shape;440;p41">
            <a:extLst>
              <a:ext uri="{FF2B5EF4-FFF2-40B4-BE49-F238E27FC236}">
                <a16:creationId xmlns:a16="http://schemas.microsoft.com/office/drawing/2014/main" id="{802295F0-0BA0-11D9-6753-B526FFF40213}"/>
              </a:ext>
            </a:extLst>
          </p:cNvPr>
          <p:cNvSpPr/>
          <p:nvPr/>
        </p:nvSpPr>
        <p:spPr>
          <a:xfrm>
            <a:off x="3242354" y="134750"/>
            <a:ext cx="1817400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" name="Google Shape;440;p41">
            <a:extLst>
              <a:ext uri="{FF2B5EF4-FFF2-40B4-BE49-F238E27FC236}">
                <a16:creationId xmlns:a16="http://schemas.microsoft.com/office/drawing/2014/main" id="{38439FD9-2249-177D-A564-501F90EA8F0B}"/>
              </a:ext>
            </a:extLst>
          </p:cNvPr>
          <p:cNvSpPr/>
          <p:nvPr/>
        </p:nvSpPr>
        <p:spPr>
          <a:xfrm>
            <a:off x="5005089" y="134750"/>
            <a:ext cx="2023847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" name="Google Shape;440;p41">
            <a:extLst>
              <a:ext uri="{FF2B5EF4-FFF2-40B4-BE49-F238E27FC236}">
                <a16:creationId xmlns:a16="http://schemas.microsoft.com/office/drawing/2014/main" id="{5AA3DCD1-6A89-A39C-9094-AF829024E4DF}"/>
              </a:ext>
            </a:extLst>
          </p:cNvPr>
          <p:cNvSpPr/>
          <p:nvPr/>
        </p:nvSpPr>
        <p:spPr>
          <a:xfrm>
            <a:off x="6989618" y="134750"/>
            <a:ext cx="1984528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2" name="Google Shape;466;p41">
            <a:extLst>
              <a:ext uri="{FF2B5EF4-FFF2-40B4-BE49-F238E27FC236}">
                <a16:creationId xmlns:a16="http://schemas.microsoft.com/office/drawing/2014/main" id="{ADBABE49-EBEB-61A5-D3F7-E89C54679D20}"/>
              </a:ext>
            </a:extLst>
          </p:cNvPr>
          <p:cNvSpPr txBox="1"/>
          <p:nvPr/>
        </p:nvSpPr>
        <p:spPr>
          <a:xfrm>
            <a:off x="341109" y="134750"/>
            <a:ext cx="1464061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Introduction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5" name="Google Shape;466;p41">
            <a:extLst>
              <a:ext uri="{FF2B5EF4-FFF2-40B4-BE49-F238E27FC236}">
                <a16:creationId xmlns:a16="http://schemas.microsoft.com/office/drawing/2014/main" id="{C7E92A2A-65B3-F039-5ED5-868C16FFB401}"/>
              </a:ext>
            </a:extLst>
          </p:cNvPr>
          <p:cNvSpPr txBox="1"/>
          <p:nvPr/>
        </p:nvSpPr>
        <p:spPr>
          <a:xfrm>
            <a:off x="1890236" y="137882"/>
            <a:ext cx="922412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Theme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6" name="Google Shape;466;p41">
            <a:extLst>
              <a:ext uri="{FF2B5EF4-FFF2-40B4-BE49-F238E27FC236}">
                <a16:creationId xmlns:a16="http://schemas.microsoft.com/office/drawing/2014/main" id="{A45FF370-1F32-D087-541F-2ADBA452D121}"/>
              </a:ext>
            </a:extLst>
          </p:cNvPr>
          <p:cNvSpPr txBox="1"/>
          <p:nvPr/>
        </p:nvSpPr>
        <p:spPr>
          <a:xfrm>
            <a:off x="2957474" y="143555"/>
            <a:ext cx="1551153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Organizers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8" name="Google Shape;466;p41">
            <a:extLst>
              <a:ext uri="{FF2B5EF4-FFF2-40B4-BE49-F238E27FC236}">
                <a16:creationId xmlns:a16="http://schemas.microsoft.com/office/drawing/2014/main" id="{A631F560-70E3-3DB2-3C48-22E416B1BCBC}"/>
              </a:ext>
            </a:extLst>
          </p:cNvPr>
          <p:cNvSpPr txBox="1"/>
          <p:nvPr/>
        </p:nvSpPr>
        <p:spPr>
          <a:xfrm>
            <a:off x="4491821" y="131980"/>
            <a:ext cx="190589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5829"/>
                </a:solidFill>
                <a:latin typeface="Noto Serif Ethiopic"/>
                <a:sym typeface="Noto Serif Ethiopic"/>
              </a:rPr>
              <a:t>PC Members</a:t>
            </a:r>
            <a:endParaRPr sz="1500" b="1" dirty="0">
              <a:solidFill>
                <a:srgbClr val="005829"/>
              </a:solidFill>
              <a:latin typeface="Noto Serif Ethiopic"/>
              <a:sym typeface="Noto Serif Ethiopic"/>
            </a:endParaRPr>
          </a:p>
        </p:txBody>
      </p:sp>
      <p:sp>
        <p:nvSpPr>
          <p:cNvPr id="17" name="Google Shape;466;p41">
            <a:extLst>
              <a:ext uri="{FF2B5EF4-FFF2-40B4-BE49-F238E27FC236}">
                <a16:creationId xmlns:a16="http://schemas.microsoft.com/office/drawing/2014/main" id="{DD951729-8E51-A440-CD5E-B09BB4C608A4}"/>
              </a:ext>
            </a:extLst>
          </p:cNvPr>
          <p:cNvSpPr txBox="1"/>
          <p:nvPr/>
        </p:nvSpPr>
        <p:spPr>
          <a:xfrm>
            <a:off x="6201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Program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8" name="Google Shape;466;p41">
            <a:extLst>
              <a:ext uri="{FF2B5EF4-FFF2-40B4-BE49-F238E27FC236}">
                <a16:creationId xmlns:a16="http://schemas.microsoft.com/office/drawing/2014/main" id="{67AE9CBB-6393-8097-5B26-648269006611}"/>
              </a:ext>
            </a:extLst>
          </p:cNvPr>
          <p:cNvSpPr txBox="1"/>
          <p:nvPr/>
        </p:nvSpPr>
        <p:spPr>
          <a:xfrm>
            <a:off x="7495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Future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9" name="Google Shape;604;p51">
            <a:extLst>
              <a:ext uri="{FF2B5EF4-FFF2-40B4-BE49-F238E27FC236}">
                <a16:creationId xmlns:a16="http://schemas.microsoft.com/office/drawing/2014/main" id="{74F0F74E-E2E5-477E-3B59-5E233583643E}"/>
              </a:ext>
            </a:extLst>
          </p:cNvPr>
          <p:cNvSpPr txBox="1"/>
          <p:nvPr/>
        </p:nvSpPr>
        <p:spPr>
          <a:xfrm>
            <a:off x="329534" y="1307613"/>
            <a:ext cx="8814466" cy="664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Frank Schilder, Thomson Reuters Labs,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May Myo Zin, Center for Juris-Informatics, ROIS-DS, Tokyo, Japan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Minh-Phuong Nguyen, Japan Advanced Institute of Science and Technology, Ishikawa, Japan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 err="1"/>
              <a:t>Thi</a:t>
            </a:r>
            <a:r>
              <a:rPr lang="en-US" sz="1000" dirty="0"/>
              <a:t>-Hai-Yen Vuong, VNU University of Engineering and Technology, Vietnam National University, Hanoi, Vietnam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Vu Tran, Japan Advanced Institute of Science and Technology, Ishikawa, Japan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 err="1"/>
              <a:t>Wachara</a:t>
            </a:r>
            <a:r>
              <a:rPr lang="en-US" sz="1000" dirty="0"/>
              <a:t> </a:t>
            </a:r>
            <a:r>
              <a:rPr lang="en-US" sz="1000" dirty="0" err="1"/>
              <a:t>Funwacharakorn</a:t>
            </a:r>
            <a:r>
              <a:rPr lang="en-US" sz="1000" dirty="0"/>
              <a:t>, Center for Juris-Informatics, ROIS-DS, Tokyo, Japan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Pedro Miguel Freitas, </a:t>
            </a:r>
            <a:r>
              <a:rPr lang="en-US" sz="1000" dirty="0" err="1"/>
              <a:t>Universidade</a:t>
            </a:r>
            <a:r>
              <a:rPr lang="en-US" sz="1000" dirty="0"/>
              <a:t> Católica Portuguesa, Portugal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Sarah Ryan, University of North Texas,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Yuki Todo, Kanazawa University, Japan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Jiangping Chen, University of Illinois Urbana-Champaign,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Karolina Naranjo-Velasco, University of Virginia,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Manuel Fiorelli, Università degli Studi di Roma Tor </a:t>
            </a:r>
            <a:r>
              <a:rPr lang="en-US" sz="1000" dirty="0" err="1"/>
              <a:t>Vergata</a:t>
            </a:r>
            <a:r>
              <a:rPr lang="en-US" sz="1000" dirty="0"/>
              <a:t>, Italy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Ilaria Angela Amantea, University of Turin, Italy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Reshma Sheik, National Institute of Technology, India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Ankita Gupta, University of Massachusetts Amherst,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Yoshinobu Kano, Shizuoka University, Japan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Masaharu Yoshioka, Hokkaido University, Japan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Marco Siino, University of Catania, Italy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endParaRPr lang="en-US" sz="1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Jaromir </a:t>
            </a:r>
            <a:r>
              <a:rPr lang="en-US" sz="1000" dirty="0" err="1"/>
              <a:t>Savelka</a:t>
            </a:r>
            <a:r>
              <a:rPr lang="en-US" sz="1000" dirty="0"/>
              <a:t>, Carnegie Mellon University,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 err="1"/>
              <a:t>Kripabandhu</a:t>
            </a:r>
            <a:r>
              <a:rPr lang="en-US" sz="1000" dirty="0"/>
              <a:t> Ghosh, Indian Institute of Science Education and Research, India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 err="1"/>
              <a:t>Xuran</a:t>
            </a:r>
            <a:r>
              <a:rPr lang="en-US" sz="1000" dirty="0"/>
              <a:t> Wang, University of Pennsylvania,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David Lillis, University College Dublin, Ireland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Tomasz Zurek, University of Amsterdam, Netherlands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Huihui Xu, University of </a:t>
            </a:r>
            <a:r>
              <a:rPr lang="en-US" sz="1000" dirty="0" err="1"/>
              <a:t>Pittssburgh</a:t>
            </a:r>
            <a:r>
              <a:rPr lang="en-US" sz="1000" dirty="0"/>
              <a:t>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Prakash Poudyal, Kathmandu University, Nepal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Mi-Young Kim, University of Alberta, Canada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 err="1"/>
              <a:t>Zhuoren</a:t>
            </a:r>
            <a:r>
              <a:rPr lang="en-US" sz="1000" dirty="0"/>
              <a:t> Jiang, Zhejiang University, China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Manuel Fiorelli, University of Rome Tor </a:t>
            </a:r>
            <a:r>
              <a:rPr lang="en-US" sz="1000" dirty="0" err="1"/>
              <a:t>Vergata</a:t>
            </a:r>
            <a:r>
              <a:rPr lang="en-US" sz="1000" dirty="0"/>
              <a:t>, Italy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Emilio Sulis, University of Torino, Italy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Abe Bohan Hou, Johns Hopkins University,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Andrea </a:t>
            </a:r>
            <a:r>
              <a:rPr lang="en-US" sz="1000" dirty="0" err="1"/>
              <a:t>Tagarelli</a:t>
            </a:r>
            <a:r>
              <a:rPr lang="en-US" sz="1000" dirty="0"/>
              <a:t>, University of Calabria, Italy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Colin Doyle, Loyola Law School, Los Angeles,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Ruta </a:t>
            </a:r>
            <a:r>
              <a:rPr lang="en-US" sz="1000" dirty="0" err="1"/>
              <a:t>Liepina</a:t>
            </a:r>
            <a:r>
              <a:rPr lang="en-US" sz="1000" dirty="0"/>
              <a:t>, University of Bologna, Italy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Aamir Abdullah, University of Hawai'i at Manoa,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Yue Zhang, University of Texas at Dallas, USA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Jack Mumford, University of Liverpool, England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000" dirty="0"/>
              <a:t>Michał </a:t>
            </a:r>
            <a:r>
              <a:rPr lang="en-US" sz="1000" dirty="0" err="1"/>
              <a:t>Araszkiewicz</a:t>
            </a:r>
            <a:r>
              <a:rPr lang="en-US" sz="1000" dirty="0"/>
              <a:t>, Jagiellonian University, Poland</a:t>
            </a:r>
          </a:p>
        </p:txBody>
      </p:sp>
      <p:sp>
        <p:nvSpPr>
          <p:cNvPr id="20" name="Google Shape;605;p51">
            <a:extLst>
              <a:ext uri="{FF2B5EF4-FFF2-40B4-BE49-F238E27FC236}">
                <a16:creationId xmlns:a16="http://schemas.microsoft.com/office/drawing/2014/main" id="{996E7074-F318-7F30-EDF0-656FCC65C34D}"/>
              </a:ext>
            </a:extLst>
          </p:cNvPr>
          <p:cNvSpPr txBox="1"/>
          <p:nvPr/>
        </p:nvSpPr>
        <p:spPr>
          <a:xfrm>
            <a:off x="-115746" y="671081"/>
            <a:ext cx="9070578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Program Committee (37 members from 13 countries)</a:t>
            </a:r>
            <a:endParaRPr sz="2400" b="1" dirty="0">
              <a:solidFill>
                <a:srgbClr val="222222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</p:spTree>
    <p:extLst>
      <p:ext uri="{BB962C8B-B14F-4D97-AF65-F5344CB8AC3E}">
        <p14:creationId xmlns:p14="http://schemas.microsoft.com/office/powerpoint/2010/main" val="329737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62C604F8-756F-F6D5-3733-A864051A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>
            <a:extLst>
              <a:ext uri="{FF2B5EF4-FFF2-40B4-BE49-F238E27FC236}">
                <a16:creationId xmlns:a16="http://schemas.microsoft.com/office/drawing/2014/main" id="{617C3DA0-2BDD-3D7C-7063-7B6DCC1C2E33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" name="Google Shape;440;p41">
            <a:extLst>
              <a:ext uri="{FF2B5EF4-FFF2-40B4-BE49-F238E27FC236}">
                <a16:creationId xmlns:a16="http://schemas.microsoft.com/office/drawing/2014/main" id="{5D7AFDCB-D6A0-E2B1-0FEA-9C0102C8924C}"/>
              </a:ext>
            </a:extLst>
          </p:cNvPr>
          <p:cNvSpPr/>
          <p:nvPr/>
        </p:nvSpPr>
        <p:spPr>
          <a:xfrm>
            <a:off x="1697927" y="134750"/>
            <a:ext cx="1556973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" name="Google Shape;440;p41">
            <a:extLst>
              <a:ext uri="{FF2B5EF4-FFF2-40B4-BE49-F238E27FC236}">
                <a16:creationId xmlns:a16="http://schemas.microsoft.com/office/drawing/2014/main" id="{6F28A1FC-A9AD-CE7D-DB18-9FE9EB553BBA}"/>
              </a:ext>
            </a:extLst>
          </p:cNvPr>
          <p:cNvSpPr/>
          <p:nvPr/>
        </p:nvSpPr>
        <p:spPr>
          <a:xfrm>
            <a:off x="3242354" y="134750"/>
            <a:ext cx="1817400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" name="Google Shape;440;p41">
            <a:extLst>
              <a:ext uri="{FF2B5EF4-FFF2-40B4-BE49-F238E27FC236}">
                <a16:creationId xmlns:a16="http://schemas.microsoft.com/office/drawing/2014/main" id="{97ED0ACA-2D5D-6A13-ACE9-F679C00025A8}"/>
              </a:ext>
            </a:extLst>
          </p:cNvPr>
          <p:cNvSpPr/>
          <p:nvPr/>
        </p:nvSpPr>
        <p:spPr>
          <a:xfrm>
            <a:off x="5005089" y="134750"/>
            <a:ext cx="2023847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" name="Google Shape;440;p41">
            <a:extLst>
              <a:ext uri="{FF2B5EF4-FFF2-40B4-BE49-F238E27FC236}">
                <a16:creationId xmlns:a16="http://schemas.microsoft.com/office/drawing/2014/main" id="{B59C10D1-6347-A860-D781-16381D2F4527}"/>
              </a:ext>
            </a:extLst>
          </p:cNvPr>
          <p:cNvSpPr/>
          <p:nvPr/>
        </p:nvSpPr>
        <p:spPr>
          <a:xfrm>
            <a:off x="6989618" y="134750"/>
            <a:ext cx="1984528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5" name="Google Shape;440;p41">
            <a:extLst>
              <a:ext uri="{FF2B5EF4-FFF2-40B4-BE49-F238E27FC236}">
                <a16:creationId xmlns:a16="http://schemas.microsoft.com/office/drawing/2014/main" id="{84B54445-DE3C-0ED2-5E9B-376ECE4C837C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" name="Google Shape;466;p41">
            <a:extLst>
              <a:ext uri="{FF2B5EF4-FFF2-40B4-BE49-F238E27FC236}">
                <a16:creationId xmlns:a16="http://schemas.microsoft.com/office/drawing/2014/main" id="{00970A2F-3632-4DC7-381B-13BEFFF6BC43}"/>
              </a:ext>
            </a:extLst>
          </p:cNvPr>
          <p:cNvSpPr txBox="1"/>
          <p:nvPr/>
        </p:nvSpPr>
        <p:spPr>
          <a:xfrm>
            <a:off x="1890236" y="137882"/>
            <a:ext cx="922412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Theme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8" name="Google Shape;466;p41">
            <a:extLst>
              <a:ext uri="{FF2B5EF4-FFF2-40B4-BE49-F238E27FC236}">
                <a16:creationId xmlns:a16="http://schemas.microsoft.com/office/drawing/2014/main" id="{0F40314E-B1D3-9228-0461-C209EE9F50E6}"/>
              </a:ext>
            </a:extLst>
          </p:cNvPr>
          <p:cNvSpPr txBox="1"/>
          <p:nvPr/>
        </p:nvSpPr>
        <p:spPr>
          <a:xfrm>
            <a:off x="2957474" y="143555"/>
            <a:ext cx="1551153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Organizers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7" name="Google Shape;466;p41">
            <a:extLst>
              <a:ext uri="{FF2B5EF4-FFF2-40B4-BE49-F238E27FC236}">
                <a16:creationId xmlns:a16="http://schemas.microsoft.com/office/drawing/2014/main" id="{2F46B64A-25EC-8636-48BC-8181AFDDFAEC}"/>
              </a:ext>
            </a:extLst>
          </p:cNvPr>
          <p:cNvSpPr txBox="1"/>
          <p:nvPr/>
        </p:nvSpPr>
        <p:spPr>
          <a:xfrm>
            <a:off x="4491821" y="131980"/>
            <a:ext cx="190589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PC Members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18" name="Google Shape;466;p41">
            <a:extLst>
              <a:ext uri="{FF2B5EF4-FFF2-40B4-BE49-F238E27FC236}">
                <a16:creationId xmlns:a16="http://schemas.microsoft.com/office/drawing/2014/main" id="{FC1D2A67-3A3B-78A9-2983-FD9D93DBF799}"/>
              </a:ext>
            </a:extLst>
          </p:cNvPr>
          <p:cNvSpPr txBox="1"/>
          <p:nvPr/>
        </p:nvSpPr>
        <p:spPr>
          <a:xfrm>
            <a:off x="6201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5829"/>
                </a:solidFill>
                <a:latin typeface="Noto Serif Ethiopic"/>
                <a:sym typeface="Noto Serif Ethiopic"/>
              </a:rPr>
              <a:t>Program</a:t>
            </a:r>
            <a:endParaRPr sz="1500" b="1" dirty="0">
              <a:solidFill>
                <a:srgbClr val="005829"/>
              </a:solidFill>
              <a:latin typeface="Noto Serif Ethiopic"/>
              <a:sym typeface="Noto Serif Ethiopic"/>
            </a:endParaRPr>
          </a:p>
        </p:txBody>
      </p:sp>
      <p:sp>
        <p:nvSpPr>
          <p:cNvPr id="19" name="Google Shape;466;p41">
            <a:extLst>
              <a:ext uri="{FF2B5EF4-FFF2-40B4-BE49-F238E27FC236}">
                <a16:creationId xmlns:a16="http://schemas.microsoft.com/office/drawing/2014/main" id="{0A8D2BA4-7075-B61D-B44C-39D6D6C7174B}"/>
              </a:ext>
            </a:extLst>
          </p:cNvPr>
          <p:cNvSpPr txBox="1"/>
          <p:nvPr/>
        </p:nvSpPr>
        <p:spPr>
          <a:xfrm>
            <a:off x="7495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Future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0" name="Google Shape;466;p41">
            <a:extLst>
              <a:ext uri="{FF2B5EF4-FFF2-40B4-BE49-F238E27FC236}">
                <a16:creationId xmlns:a16="http://schemas.microsoft.com/office/drawing/2014/main" id="{4DABAB5C-615C-09A5-B8DE-15BEABABC549}"/>
              </a:ext>
            </a:extLst>
          </p:cNvPr>
          <p:cNvSpPr txBox="1"/>
          <p:nvPr/>
        </p:nvSpPr>
        <p:spPr>
          <a:xfrm>
            <a:off x="341109" y="134750"/>
            <a:ext cx="1464061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Introduction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21" name="Google Shape;605;p51">
            <a:extLst>
              <a:ext uri="{FF2B5EF4-FFF2-40B4-BE49-F238E27FC236}">
                <a16:creationId xmlns:a16="http://schemas.microsoft.com/office/drawing/2014/main" id="{60358519-8DC2-FC64-8C50-1CDED75A73FF}"/>
              </a:ext>
            </a:extLst>
          </p:cNvPr>
          <p:cNvSpPr txBox="1"/>
          <p:nvPr/>
        </p:nvSpPr>
        <p:spPr>
          <a:xfrm>
            <a:off x="173203" y="782389"/>
            <a:ext cx="2303779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Keynote</a:t>
            </a:r>
            <a:endParaRPr sz="2400" b="1" dirty="0">
              <a:solidFill>
                <a:srgbClr val="222222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7EF18E5-4B3A-CFF3-80A9-6CEE8F50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22" y="15302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604;p51">
            <a:extLst>
              <a:ext uri="{FF2B5EF4-FFF2-40B4-BE49-F238E27FC236}">
                <a16:creationId xmlns:a16="http://schemas.microsoft.com/office/drawing/2014/main" id="{63BCC6AE-9A8F-7841-3FC5-3482851392C3}"/>
              </a:ext>
            </a:extLst>
          </p:cNvPr>
          <p:cNvSpPr txBox="1"/>
          <p:nvPr/>
        </p:nvSpPr>
        <p:spPr>
          <a:xfrm>
            <a:off x="3733050" y="1801412"/>
            <a:ext cx="3408428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Dominik </a:t>
            </a:r>
            <a:r>
              <a:rPr lang="en-US" dirty="0" err="1">
                <a:latin typeface="Noto Serif Ethiopic"/>
                <a:ea typeface="Noto Serif Ethiopic"/>
                <a:cs typeface="Noto Serif Ethiopic"/>
                <a:sym typeface="Noto Serif Ethiopic"/>
              </a:rPr>
              <a:t>Stammbach</a:t>
            </a:r>
            <a:endParaRPr lang="en-US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  <a:p>
            <a:pPr marL="139700" lvl="0" algn="ctr">
              <a:lnSpc>
                <a:spcPct val="150000"/>
              </a:lnSpc>
              <a:buSzPts val="1400"/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Postdoctoral Research Associate</a:t>
            </a:r>
          </a:p>
          <a:p>
            <a:pPr marL="139700" lvl="0" algn="ctr">
              <a:lnSpc>
                <a:spcPct val="150000"/>
              </a:lnSpc>
              <a:buSzPts val="1400"/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CITP, Princeton University</a:t>
            </a:r>
          </a:p>
          <a:p>
            <a:pPr marL="139700" lvl="0" algn="ctr">
              <a:lnSpc>
                <a:spcPct val="150000"/>
              </a:lnSpc>
              <a:buSzPts val="1400"/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USA</a:t>
            </a:r>
            <a:endParaRPr lang="en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3" name="Google Shape;604;p51">
            <a:extLst>
              <a:ext uri="{FF2B5EF4-FFF2-40B4-BE49-F238E27FC236}">
                <a16:creationId xmlns:a16="http://schemas.microsoft.com/office/drawing/2014/main" id="{065DE472-D99F-6A0B-F6E3-A8DD62733DE0}"/>
              </a:ext>
            </a:extLst>
          </p:cNvPr>
          <p:cNvSpPr txBox="1"/>
          <p:nvPr/>
        </p:nvSpPr>
        <p:spPr>
          <a:xfrm>
            <a:off x="341109" y="3602672"/>
            <a:ext cx="785376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50000"/>
              </a:lnSpc>
              <a:buSzPts val="1400"/>
            </a:pPr>
            <a:r>
              <a:rPr lang="en-US" sz="1600" b="1" dirty="0">
                <a:latin typeface="Noto Serif Ethiopic"/>
                <a:ea typeface="Noto Serif Ethiopic"/>
                <a:cs typeface="Noto Serif Ethiopic"/>
                <a:sym typeface="Noto Serif Ethiopic"/>
              </a:rPr>
              <a:t>Title: </a:t>
            </a:r>
            <a:r>
              <a:rPr lang="en-US" sz="1600" dirty="0">
                <a:latin typeface="Noto Serif Ethiopic"/>
                <a:ea typeface="Noto Serif Ethiopic"/>
                <a:cs typeface="Noto Serif Ethiopic"/>
                <a:sym typeface="Noto Serif Ethiopic"/>
              </a:rPr>
              <a:t>How Can AI Strengthen Indigent Defense? Evidence from Qualitative Interviews and a Collaboration with a Public Defender's Office</a:t>
            </a:r>
          </a:p>
        </p:txBody>
      </p:sp>
    </p:spTree>
    <p:extLst>
      <p:ext uri="{BB962C8B-B14F-4D97-AF65-F5344CB8AC3E}">
        <p14:creationId xmlns:p14="http://schemas.microsoft.com/office/powerpoint/2010/main" val="391208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384D8E12-1035-8A99-76A6-8AD18F483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>
            <a:extLst>
              <a:ext uri="{FF2B5EF4-FFF2-40B4-BE49-F238E27FC236}">
                <a16:creationId xmlns:a16="http://schemas.microsoft.com/office/drawing/2014/main" id="{90B5A4EA-D6F0-58C8-CC5E-1DE7B5305B46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" name="Google Shape;440;p41">
            <a:extLst>
              <a:ext uri="{FF2B5EF4-FFF2-40B4-BE49-F238E27FC236}">
                <a16:creationId xmlns:a16="http://schemas.microsoft.com/office/drawing/2014/main" id="{9F8AAAD8-F965-9CF7-E364-FA265243106F}"/>
              </a:ext>
            </a:extLst>
          </p:cNvPr>
          <p:cNvSpPr/>
          <p:nvPr/>
        </p:nvSpPr>
        <p:spPr>
          <a:xfrm>
            <a:off x="1697927" y="134750"/>
            <a:ext cx="1556973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" name="Google Shape;440;p41">
            <a:extLst>
              <a:ext uri="{FF2B5EF4-FFF2-40B4-BE49-F238E27FC236}">
                <a16:creationId xmlns:a16="http://schemas.microsoft.com/office/drawing/2014/main" id="{EF72C00E-E132-F7D8-B5EA-41527651D28B}"/>
              </a:ext>
            </a:extLst>
          </p:cNvPr>
          <p:cNvSpPr/>
          <p:nvPr/>
        </p:nvSpPr>
        <p:spPr>
          <a:xfrm>
            <a:off x="3242354" y="134750"/>
            <a:ext cx="1817400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" name="Google Shape;440;p41">
            <a:extLst>
              <a:ext uri="{FF2B5EF4-FFF2-40B4-BE49-F238E27FC236}">
                <a16:creationId xmlns:a16="http://schemas.microsoft.com/office/drawing/2014/main" id="{8D1ACB5A-94AC-8923-550C-1C520A2058F6}"/>
              </a:ext>
            </a:extLst>
          </p:cNvPr>
          <p:cNvSpPr/>
          <p:nvPr/>
        </p:nvSpPr>
        <p:spPr>
          <a:xfrm>
            <a:off x="5005089" y="134750"/>
            <a:ext cx="2023847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" name="Google Shape;440;p41">
            <a:extLst>
              <a:ext uri="{FF2B5EF4-FFF2-40B4-BE49-F238E27FC236}">
                <a16:creationId xmlns:a16="http://schemas.microsoft.com/office/drawing/2014/main" id="{FA109CC3-0ADE-B25E-4A8A-7E4A4C934A2D}"/>
              </a:ext>
            </a:extLst>
          </p:cNvPr>
          <p:cNvSpPr/>
          <p:nvPr/>
        </p:nvSpPr>
        <p:spPr>
          <a:xfrm>
            <a:off x="6989618" y="134750"/>
            <a:ext cx="1984528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5" name="Google Shape;440;p41">
            <a:extLst>
              <a:ext uri="{FF2B5EF4-FFF2-40B4-BE49-F238E27FC236}">
                <a16:creationId xmlns:a16="http://schemas.microsoft.com/office/drawing/2014/main" id="{9C47427E-A215-2ADE-B94F-3C76052031DE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" name="Google Shape;466;p41">
            <a:extLst>
              <a:ext uri="{FF2B5EF4-FFF2-40B4-BE49-F238E27FC236}">
                <a16:creationId xmlns:a16="http://schemas.microsoft.com/office/drawing/2014/main" id="{0C5EE4B2-D288-2511-62CC-52905D4FEAC4}"/>
              </a:ext>
            </a:extLst>
          </p:cNvPr>
          <p:cNvSpPr txBox="1"/>
          <p:nvPr/>
        </p:nvSpPr>
        <p:spPr>
          <a:xfrm>
            <a:off x="1890236" y="137882"/>
            <a:ext cx="922412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Theme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8" name="Google Shape;466;p41">
            <a:extLst>
              <a:ext uri="{FF2B5EF4-FFF2-40B4-BE49-F238E27FC236}">
                <a16:creationId xmlns:a16="http://schemas.microsoft.com/office/drawing/2014/main" id="{5EE7DCE4-4B7B-27FE-9798-3E31318DA0A9}"/>
              </a:ext>
            </a:extLst>
          </p:cNvPr>
          <p:cNvSpPr txBox="1"/>
          <p:nvPr/>
        </p:nvSpPr>
        <p:spPr>
          <a:xfrm>
            <a:off x="2957474" y="143555"/>
            <a:ext cx="1551153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Organizers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7" name="Google Shape;466;p41">
            <a:extLst>
              <a:ext uri="{FF2B5EF4-FFF2-40B4-BE49-F238E27FC236}">
                <a16:creationId xmlns:a16="http://schemas.microsoft.com/office/drawing/2014/main" id="{9BCFBA90-DF50-AC16-71F7-77CAF3C56783}"/>
              </a:ext>
            </a:extLst>
          </p:cNvPr>
          <p:cNvSpPr txBox="1"/>
          <p:nvPr/>
        </p:nvSpPr>
        <p:spPr>
          <a:xfrm>
            <a:off x="4491821" y="131980"/>
            <a:ext cx="190589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PC Members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18" name="Google Shape;466;p41">
            <a:extLst>
              <a:ext uri="{FF2B5EF4-FFF2-40B4-BE49-F238E27FC236}">
                <a16:creationId xmlns:a16="http://schemas.microsoft.com/office/drawing/2014/main" id="{2D9AA502-384B-BE66-1346-25F02CEE9DD7}"/>
              </a:ext>
            </a:extLst>
          </p:cNvPr>
          <p:cNvSpPr txBox="1"/>
          <p:nvPr/>
        </p:nvSpPr>
        <p:spPr>
          <a:xfrm>
            <a:off x="6201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5829"/>
                </a:solidFill>
                <a:latin typeface="Noto Serif Ethiopic"/>
                <a:sym typeface="Noto Serif Ethiopic"/>
              </a:rPr>
              <a:t>Program</a:t>
            </a:r>
            <a:endParaRPr sz="1500" b="1" dirty="0">
              <a:solidFill>
                <a:srgbClr val="005829"/>
              </a:solidFill>
              <a:latin typeface="Noto Serif Ethiopic"/>
              <a:sym typeface="Noto Serif Ethiopic"/>
            </a:endParaRPr>
          </a:p>
        </p:txBody>
      </p:sp>
      <p:sp>
        <p:nvSpPr>
          <p:cNvPr id="19" name="Google Shape;466;p41">
            <a:extLst>
              <a:ext uri="{FF2B5EF4-FFF2-40B4-BE49-F238E27FC236}">
                <a16:creationId xmlns:a16="http://schemas.microsoft.com/office/drawing/2014/main" id="{23103963-C047-C125-A2DC-27C4EBD01732}"/>
              </a:ext>
            </a:extLst>
          </p:cNvPr>
          <p:cNvSpPr txBox="1"/>
          <p:nvPr/>
        </p:nvSpPr>
        <p:spPr>
          <a:xfrm>
            <a:off x="7495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Future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0" name="Google Shape;466;p41">
            <a:extLst>
              <a:ext uri="{FF2B5EF4-FFF2-40B4-BE49-F238E27FC236}">
                <a16:creationId xmlns:a16="http://schemas.microsoft.com/office/drawing/2014/main" id="{1A6DA07B-ED84-EF74-4AA9-83681ED27CF8}"/>
              </a:ext>
            </a:extLst>
          </p:cNvPr>
          <p:cNvSpPr txBox="1"/>
          <p:nvPr/>
        </p:nvSpPr>
        <p:spPr>
          <a:xfrm>
            <a:off x="341109" y="134750"/>
            <a:ext cx="1464061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Introduction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2" name="Google Shape;605;p51">
            <a:extLst>
              <a:ext uri="{FF2B5EF4-FFF2-40B4-BE49-F238E27FC236}">
                <a16:creationId xmlns:a16="http://schemas.microsoft.com/office/drawing/2014/main" id="{73795D59-4D0A-393E-D6CF-825999FB7A53}"/>
              </a:ext>
            </a:extLst>
          </p:cNvPr>
          <p:cNvSpPr txBox="1"/>
          <p:nvPr/>
        </p:nvSpPr>
        <p:spPr>
          <a:xfrm>
            <a:off x="173202" y="782389"/>
            <a:ext cx="6855733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22222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Accepted Papers (12 reviewed 5 accepted)</a:t>
            </a:r>
            <a:endParaRPr sz="2400" b="1" dirty="0">
              <a:solidFill>
                <a:srgbClr val="222222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3" name="Google Shape;604;p51">
            <a:extLst>
              <a:ext uri="{FF2B5EF4-FFF2-40B4-BE49-F238E27FC236}">
                <a16:creationId xmlns:a16="http://schemas.microsoft.com/office/drawing/2014/main" id="{1BC00F05-C980-78D8-A9A7-42F7946507E0}"/>
              </a:ext>
            </a:extLst>
          </p:cNvPr>
          <p:cNvSpPr txBox="1"/>
          <p:nvPr/>
        </p:nvSpPr>
        <p:spPr>
          <a:xfrm>
            <a:off x="453836" y="1341007"/>
            <a:ext cx="8236327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11150" lvl="0" indent="-171450">
              <a:lnSpc>
                <a:spcPct val="150000"/>
              </a:lnSpc>
              <a:buSzPts val="1400"/>
              <a:buFont typeface="Wingdings" pitchFamily="2" charset="2"/>
              <a:buChar char="v"/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Sarah Ryan and Lingzi Hong, "The Challenges of Data Mining and A.I. for State Laws and Legislative Research: Recommendations for the Development of Legislative A.I."</a:t>
            </a:r>
          </a:p>
          <a:p>
            <a:pPr marL="311150" lvl="0" indent="-171450">
              <a:lnSpc>
                <a:spcPct val="150000"/>
              </a:lnSpc>
              <a:buSzPts val="1400"/>
              <a:buFont typeface="Wingdings" pitchFamily="2" charset="2"/>
              <a:buChar char="v"/>
            </a:pPr>
            <a:r>
              <a:rPr lang="en-US" dirty="0" err="1">
                <a:latin typeface="Noto Serif Ethiopic"/>
                <a:ea typeface="Noto Serif Ethiopic"/>
                <a:cs typeface="Noto Serif Ethiopic"/>
                <a:sym typeface="Noto Serif Ethiopic"/>
              </a:rPr>
              <a:t>Jieh</a:t>
            </a: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-Sheng Lee, "</a:t>
            </a:r>
            <a:r>
              <a:rPr lang="en-US" dirty="0" err="1">
                <a:latin typeface="Noto Serif Ethiopic"/>
                <a:ea typeface="Noto Serif Ethiopic"/>
                <a:cs typeface="Noto Serif Ethiopic"/>
                <a:sym typeface="Noto Serif Ethiopic"/>
              </a:rPr>
              <a:t>PatentGRPO</a:t>
            </a: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: Group Relative Policy Optimization for Patent Text Generation"</a:t>
            </a:r>
          </a:p>
          <a:p>
            <a:pPr marL="311150" lvl="0" indent="-171450">
              <a:lnSpc>
                <a:spcPct val="150000"/>
              </a:lnSpc>
              <a:buSzPts val="1400"/>
              <a:buFont typeface="Wingdings" pitchFamily="2" charset="2"/>
              <a:buChar char="v"/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Moriya </a:t>
            </a:r>
            <a:r>
              <a:rPr lang="en-US" dirty="0" err="1">
                <a:latin typeface="Noto Serif Ethiopic"/>
                <a:ea typeface="Noto Serif Ethiopic"/>
                <a:cs typeface="Noto Serif Ethiopic"/>
                <a:sym typeface="Noto Serif Ethiopic"/>
              </a:rPr>
              <a:t>Dechtiar</a:t>
            </a: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, Daniel Martin Katz, Mari Sundaresan, Sylvain Jaume, and </a:t>
            </a:r>
            <a:r>
              <a:rPr lang="en-US" dirty="0" err="1">
                <a:latin typeface="Noto Serif Ethiopic"/>
                <a:ea typeface="Noto Serif Ethiopic"/>
                <a:cs typeface="Noto Serif Ethiopic"/>
                <a:sym typeface="Noto Serif Ethiopic"/>
              </a:rPr>
              <a:t>Hongming</a:t>
            </a: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 Wang, "GRAPH-GRPO-LEX: Legal Contracts Graph Modeling via Reinforcement Learning with Group Relative Policy Optimization"</a:t>
            </a:r>
          </a:p>
          <a:p>
            <a:pPr marL="311150" lvl="0" indent="-171450">
              <a:lnSpc>
                <a:spcPct val="150000"/>
              </a:lnSpc>
              <a:buSzPts val="1400"/>
              <a:buFont typeface="Wingdings" pitchFamily="2" charset="2"/>
              <a:buChar char="v"/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Steve Huntsman, "Automatic Coherence-driven Inference on Arguments"</a:t>
            </a:r>
          </a:p>
          <a:p>
            <a:pPr marL="311150" lvl="0" indent="-171450">
              <a:lnSpc>
                <a:spcPct val="150000"/>
              </a:lnSpc>
              <a:buSzPts val="1400"/>
              <a:buFont typeface="Wingdings" pitchFamily="2" charset="2"/>
              <a:buChar char="v"/>
            </a:pPr>
            <a:r>
              <a:rPr lang="en-US" dirty="0">
                <a:latin typeface="Noto Serif Ethiopic"/>
                <a:ea typeface="Noto Serif Ethiopic"/>
                <a:cs typeface="Noto Serif Ethiopic"/>
                <a:sym typeface="Noto Serif Ethiopic"/>
              </a:rPr>
              <a:t>M. Mikail Demir and M. Abdullah Canbaz, "Legal Argument Mining the TCA’s Technology Undertaking Exception with Turkish BERT"</a:t>
            </a:r>
            <a:endParaRPr lang="en" dirty="0"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</p:spTree>
    <p:extLst>
      <p:ext uri="{BB962C8B-B14F-4D97-AF65-F5344CB8AC3E}">
        <p14:creationId xmlns:p14="http://schemas.microsoft.com/office/powerpoint/2010/main" val="188706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F1B48AE3-07C1-A222-A80D-298A394F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>
            <a:extLst>
              <a:ext uri="{FF2B5EF4-FFF2-40B4-BE49-F238E27FC236}">
                <a16:creationId xmlns:a16="http://schemas.microsoft.com/office/drawing/2014/main" id="{64B35E27-0939-CA12-DAA8-FD9CA24ED7D9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" name="Google Shape;440;p41">
            <a:extLst>
              <a:ext uri="{FF2B5EF4-FFF2-40B4-BE49-F238E27FC236}">
                <a16:creationId xmlns:a16="http://schemas.microsoft.com/office/drawing/2014/main" id="{7DD071F0-89FB-EC2C-8B78-FBDAD49DF861}"/>
              </a:ext>
            </a:extLst>
          </p:cNvPr>
          <p:cNvSpPr/>
          <p:nvPr/>
        </p:nvSpPr>
        <p:spPr>
          <a:xfrm>
            <a:off x="1697927" y="134750"/>
            <a:ext cx="1556973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" name="Google Shape;440;p41">
            <a:extLst>
              <a:ext uri="{FF2B5EF4-FFF2-40B4-BE49-F238E27FC236}">
                <a16:creationId xmlns:a16="http://schemas.microsoft.com/office/drawing/2014/main" id="{2FED3752-239A-F936-EED9-44FD71685DC2}"/>
              </a:ext>
            </a:extLst>
          </p:cNvPr>
          <p:cNvSpPr/>
          <p:nvPr/>
        </p:nvSpPr>
        <p:spPr>
          <a:xfrm>
            <a:off x="3242354" y="134750"/>
            <a:ext cx="1817400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" name="Google Shape;440;p41">
            <a:extLst>
              <a:ext uri="{FF2B5EF4-FFF2-40B4-BE49-F238E27FC236}">
                <a16:creationId xmlns:a16="http://schemas.microsoft.com/office/drawing/2014/main" id="{1CF4FBB7-4503-E2AC-D442-9E14071C92F0}"/>
              </a:ext>
            </a:extLst>
          </p:cNvPr>
          <p:cNvSpPr/>
          <p:nvPr/>
        </p:nvSpPr>
        <p:spPr>
          <a:xfrm>
            <a:off x="5005089" y="134750"/>
            <a:ext cx="2023847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" name="Google Shape;440;p41">
            <a:extLst>
              <a:ext uri="{FF2B5EF4-FFF2-40B4-BE49-F238E27FC236}">
                <a16:creationId xmlns:a16="http://schemas.microsoft.com/office/drawing/2014/main" id="{10E78332-DB93-7D3C-FD72-A6CB91925927}"/>
              </a:ext>
            </a:extLst>
          </p:cNvPr>
          <p:cNvSpPr/>
          <p:nvPr/>
        </p:nvSpPr>
        <p:spPr>
          <a:xfrm>
            <a:off x="6989618" y="134750"/>
            <a:ext cx="1984528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5" name="Google Shape;440;p41">
            <a:extLst>
              <a:ext uri="{FF2B5EF4-FFF2-40B4-BE49-F238E27FC236}">
                <a16:creationId xmlns:a16="http://schemas.microsoft.com/office/drawing/2014/main" id="{E718C125-6B0F-EA97-2E53-4B7468C3BF50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" name="Google Shape;466;p41">
            <a:extLst>
              <a:ext uri="{FF2B5EF4-FFF2-40B4-BE49-F238E27FC236}">
                <a16:creationId xmlns:a16="http://schemas.microsoft.com/office/drawing/2014/main" id="{4A886309-5206-84CA-9847-EE5202CFCCC5}"/>
              </a:ext>
            </a:extLst>
          </p:cNvPr>
          <p:cNvSpPr txBox="1"/>
          <p:nvPr/>
        </p:nvSpPr>
        <p:spPr>
          <a:xfrm>
            <a:off x="1890236" y="137882"/>
            <a:ext cx="922412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Theme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8" name="Google Shape;466;p41">
            <a:extLst>
              <a:ext uri="{FF2B5EF4-FFF2-40B4-BE49-F238E27FC236}">
                <a16:creationId xmlns:a16="http://schemas.microsoft.com/office/drawing/2014/main" id="{C8860D28-6DAF-B919-A713-772DF0F51746}"/>
              </a:ext>
            </a:extLst>
          </p:cNvPr>
          <p:cNvSpPr txBox="1"/>
          <p:nvPr/>
        </p:nvSpPr>
        <p:spPr>
          <a:xfrm>
            <a:off x="2957474" y="143555"/>
            <a:ext cx="1551153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Organizers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7" name="Google Shape;466;p41">
            <a:extLst>
              <a:ext uri="{FF2B5EF4-FFF2-40B4-BE49-F238E27FC236}">
                <a16:creationId xmlns:a16="http://schemas.microsoft.com/office/drawing/2014/main" id="{E02906E9-EEDF-9424-DDC5-1522E27E9E5A}"/>
              </a:ext>
            </a:extLst>
          </p:cNvPr>
          <p:cNvSpPr txBox="1"/>
          <p:nvPr/>
        </p:nvSpPr>
        <p:spPr>
          <a:xfrm>
            <a:off x="4491821" y="131980"/>
            <a:ext cx="190589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PC Members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18" name="Google Shape;466;p41">
            <a:extLst>
              <a:ext uri="{FF2B5EF4-FFF2-40B4-BE49-F238E27FC236}">
                <a16:creationId xmlns:a16="http://schemas.microsoft.com/office/drawing/2014/main" id="{6C484B6B-8166-0F0F-AED3-561B6FAFE2CB}"/>
              </a:ext>
            </a:extLst>
          </p:cNvPr>
          <p:cNvSpPr txBox="1"/>
          <p:nvPr/>
        </p:nvSpPr>
        <p:spPr>
          <a:xfrm>
            <a:off x="6201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5829"/>
                </a:solidFill>
                <a:latin typeface="Noto Serif Ethiopic"/>
                <a:sym typeface="Noto Serif Ethiopic"/>
              </a:rPr>
              <a:t>Program</a:t>
            </a:r>
            <a:endParaRPr sz="1500" b="1" dirty="0">
              <a:solidFill>
                <a:srgbClr val="005829"/>
              </a:solidFill>
              <a:latin typeface="Noto Serif Ethiopic"/>
              <a:sym typeface="Noto Serif Ethiopic"/>
            </a:endParaRPr>
          </a:p>
        </p:txBody>
      </p:sp>
      <p:sp>
        <p:nvSpPr>
          <p:cNvPr id="19" name="Google Shape;466;p41">
            <a:extLst>
              <a:ext uri="{FF2B5EF4-FFF2-40B4-BE49-F238E27FC236}">
                <a16:creationId xmlns:a16="http://schemas.microsoft.com/office/drawing/2014/main" id="{5AA5BFA2-14CD-7732-50C0-F3889287CFDD}"/>
              </a:ext>
            </a:extLst>
          </p:cNvPr>
          <p:cNvSpPr txBox="1"/>
          <p:nvPr/>
        </p:nvSpPr>
        <p:spPr>
          <a:xfrm>
            <a:off x="7495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Future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0" name="Google Shape;466;p41">
            <a:extLst>
              <a:ext uri="{FF2B5EF4-FFF2-40B4-BE49-F238E27FC236}">
                <a16:creationId xmlns:a16="http://schemas.microsoft.com/office/drawing/2014/main" id="{A7D17475-F3FC-25ED-2A89-507898392713}"/>
              </a:ext>
            </a:extLst>
          </p:cNvPr>
          <p:cNvSpPr txBox="1"/>
          <p:nvPr/>
        </p:nvSpPr>
        <p:spPr>
          <a:xfrm>
            <a:off x="341109" y="134750"/>
            <a:ext cx="1464061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Introduction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2" name="Google Shape;605;p51">
            <a:extLst>
              <a:ext uri="{FF2B5EF4-FFF2-40B4-BE49-F238E27FC236}">
                <a16:creationId xmlns:a16="http://schemas.microsoft.com/office/drawing/2014/main" id="{E4934A96-556D-CC87-9794-7DCDDFF1C12A}"/>
              </a:ext>
            </a:extLst>
          </p:cNvPr>
          <p:cNvSpPr txBox="1"/>
          <p:nvPr/>
        </p:nvSpPr>
        <p:spPr>
          <a:xfrm>
            <a:off x="486137" y="782389"/>
            <a:ext cx="6542798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b="1" dirty="0">
                <a:solidFill>
                  <a:srgbClr val="222222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Session Schedule</a:t>
            </a:r>
            <a:endParaRPr sz="2400" b="1" dirty="0">
              <a:solidFill>
                <a:srgbClr val="222222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0DF799-6242-5DFA-07FC-64F1761F6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90806"/>
              </p:ext>
            </p:extLst>
          </p:nvPr>
        </p:nvGraphicFramePr>
        <p:xfrm>
          <a:off x="601083" y="1301989"/>
          <a:ext cx="7941833" cy="3201792"/>
        </p:xfrm>
        <a:graphic>
          <a:graphicData uri="http://schemas.openxmlformats.org/drawingml/2006/table">
            <a:tbl>
              <a:tblPr firstRow="1" bandRow="1">
                <a:tableStyleId>{CF5383ED-B426-45C3-832F-E28FC73C0308}</a:tableStyleId>
              </a:tblPr>
              <a:tblGrid>
                <a:gridCol w="1462474">
                  <a:extLst>
                    <a:ext uri="{9D8B030D-6E8A-4147-A177-3AD203B41FA5}">
                      <a16:colId xmlns:a16="http://schemas.microsoft.com/office/drawing/2014/main" val="4033950779"/>
                    </a:ext>
                  </a:extLst>
                </a:gridCol>
                <a:gridCol w="4961710">
                  <a:extLst>
                    <a:ext uri="{9D8B030D-6E8A-4147-A177-3AD203B41FA5}">
                      <a16:colId xmlns:a16="http://schemas.microsoft.com/office/drawing/2014/main" val="4093386702"/>
                    </a:ext>
                  </a:extLst>
                </a:gridCol>
                <a:gridCol w="1517649">
                  <a:extLst>
                    <a:ext uri="{9D8B030D-6E8A-4147-A177-3AD203B41FA5}">
                      <a16:colId xmlns:a16="http://schemas.microsoft.com/office/drawing/2014/main" val="3935825457"/>
                    </a:ext>
                  </a:extLst>
                </a:gridCol>
              </a:tblGrid>
              <a:tr h="221369">
                <a:tc>
                  <a:txBody>
                    <a:bodyPr/>
                    <a:lstStyle/>
                    <a:p>
                      <a:r>
                        <a:rPr lang="en-US" sz="900" dirty="0"/>
                        <a:t>Time slot</a:t>
                      </a: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Activity (Moderator: Prof. Jiangping Chen)</a:t>
                      </a: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Speaker</a:t>
                      </a: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500279"/>
                  </a:ext>
                </a:extLst>
              </a:tr>
              <a:tr h="241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1:30pm ~ 1:40pm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Opening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Prof. Jiangping 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894108"/>
                  </a:ext>
                </a:extLst>
              </a:tr>
              <a:tr h="247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1:40pm ~ 2:30pm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Keynote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Dr. Dominik </a:t>
                      </a:r>
                      <a:r>
                        <a:rPr lang="en-US" sz="900" dirty="0" err="1"/>
                        <a:t>Stammbach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85674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2:40pm ~ 3:30pm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Paper Session 1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61865"/>
                  </a:ext>
                </a:extLst>
              </a:tr>
              <a:tr h="3197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The Challenges of Data Mining and A.I. for State Laws and Legislative Research: Recommendations for the Development of Legislative A.I. (25 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Sarah Ryan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18209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 err="1"/>
                        <a:t>PatentGRPO</a:t>
                      </a:r>
                      <a:r>
                        <a:rPr lang="en-US" sz="900" dirty="0"/>
                        <a:t>: Group Relative Policy Optimization for Patent Text Generation (25 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 err="1"/>
                        <a:t>Jieh</a:t>
                      </a:r>
                      <a:r>
                        <a:rPr lang="en-US" sz="900" dirty="0"/>
                        <a:t>-Sheng 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56382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3:30pm ~ 4:00pm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Coffee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17287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4:00pm ~ 5:15pm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Paper Session 2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89038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GRAPH-GRPO-LEX: Legal Contracts Graph Modeling via Reinforcement Learning with Group Relative Policy Optimization (25 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Moriya </a:t>
                      </a:r>
                      <a:r>
                        <a:rPr lang="en-US" sz="900" dirty="0" err="1"/>
                        <a:t>Dechtiar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86680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Automatic Coherence-driven Inference on Arguments (25 </a:t>
                      </a:r>
                      <a:r>
                        <a:rPr lang="en-US" sz="900" dirty="0" err="1"/>
                        <a:t>mintues</a:t>
                      </a:r>
                      <a:r>
                        <a:rPr lang="en-US" sz="9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Steve Huntsman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519353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Legal Argument Mining the TCA’s Technology Undertaking Exception with Turkish BERT (25 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M. Mikail Demir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257560"/>
                  </a:ext>
                </a:extLst>
              </a:tr>
              <a:tr h="221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5:15pm ~ 5:25pm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Closing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Prof. Jiangping 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667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42F03E-005A-7DBE-2A19-24FD4A0F2569}"/>
              </a:ext>
            </a:extLst>
          </p:cNvPr>
          <p:cNvSpPr txBox="1"/>
          <p:nvPr/>
        </p:nvSpPr>
        <p:spPr>
          <a:xfrm>
            <a:off x="542810" y="4583212"/>
            <a:ext cx="53990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Program website: </a:t>
            </a:r>
            <a:r>
              <a:rPr lang="en-US" sz="1050" dirty="0">
                <a:hlinkClick r:id="rId3"/>
              </a:rPr>
              <a:t>https://dmail-workshop.github.io/DMAIL2025/program/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98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>
          <a:extLst>
            <a:ext uri="{FF2B5EF4-FFF2-40B4-BE49-F238E27FC236}">
              <a16:creationId xmlns:a16="http://schemas.microsoft.com/office/drawing/2014/main" id="{A6F32BE4-9646-6E0A-3E7B-AB86ADA3F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>
            <a:extLst>
              <a:ext uri="{FF2B5EF4-FFF2-40B4-BE49-F238E27FC236}">
                <a16:creationId xmlns:a16="http://schemas.microsoft.com/office/drawing/2014/main" id="{D687A1B5-7FF5-23C5-BE81-42489424E891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" name="Google Shape;440;p41">
            <a:extLst>
              <a:ext uri="{FF2B5EF4-FFF2-40B4-BE49-F238E27FC236}">
                <a16:creationId xmlns:a16="http://schemas.microsoft.com/office/drawing/2014/main" id="{0B0282C1-43DD-AB09-D106-19254B7DBA06}"/>
              </a:ext>
            </a:extLst>
          </p:cNvPr>
          <p:cNvSpPr/>
          <p:nvPr/>
        </p:nvSpPr>
        <p:spPr>
          <a:xfrm>
            <a:off x="1697927" y="134750"/>
            <a:ext cx="1556973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1" name="Google Shape;440;p41">
            <a:extLst>
              <a:ext uri="{FF2B5EF4-FFF2-40B4-BE49-F238E27FC236}">
                <a16:creationId xmlns:a16="http://schemas.microsoft.com/office/drawing/2014/main" id="{81DC4925-4079-7293-2639-769AD36C149C}"/>
              </a:ext>
            </a:extLst>
          </p:cNvPr>
          <p:cNvSpPr/>
          <p:nvPr/>
        </p:nvSpPr>
        <p:spPr>
          <a:xfrm>
            <a:off x="3242354" y="134750"/>
            <a:ext cx="1817400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" name="Google Shape;440;p41">
            <a:extLst>
              <a:ext uri="{FF2B5EF4-FFF2-40B4-BE49-F238E27FC236}">
                <a16:creationId xmlns:a16="http://schemas.microsoft.com/office/drawing/2014/main" id="{A03DF577-46B4-B47A-D4CA-4089BA0FF1A4}"/>
              </a:ext>
            </a:extLst>
          </p:cNvPr>
          <p:cNvSpPr/>
          <p:nvPr/>
        </p:nvSpPr>
        <p:spPr>
          <a:xfrm>
            <a:off x="5005089" y="134750"/>
            <a:ext cx="2023847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" name="Google Shape;440;p41">
            <a:extLst>
              <a:ext uri="{FF2B5EF4-FFF2-40B4-BE49-F238E27FC236}">
                <a16:creationId xmlns:a16="http://schemas.microsoft.com/office/drawing/2014/main" id="{A1747C08-7991-9D88-6D8C-7B7D2D7566C6}"/>
              </a:ext>
            </a:extLst>
          </p:cNvPr>
          <p:cNvSpPr/>
          <p:nvPr/>
        </p:nvSpPr>
        <p:spPr>
          <a:xfrm>
            <a:off x="6989618" y="134750"/>
            <a:ext cx="1984528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5" name="Google Shape;440;p41">
            <a:extLst>
              <a:ext uri="{FF2B5EF4-FFF2-40B4-BE49-F238E27FC236}">
                <a16:creationId xmlns:a16="http://schemas.microsoft.com/office/drawing/2014/main" id="{470304F4-5E66-8D59-D2ED-8ADEE9F945AD}"/>
              </a:ext>
            </a:extLst>
          </p:cNvPr>
          <p:cNvSpPr/>
          <p:nvPr/>
        </p:nvSpPr>
        <p:spPr>
          <a:xfrm>
            <a:off x="169854" y="134750"/>
            <a:ext cx="1551154" cy="419400"/>
          </a:xfrm>
          <a:prstGeom prst="parallelogram">
            <a:avLst>
              <a:gd name="adj" fmla="val 1302"/>
            </a:avLst>
          </a:prstGeom>
          <a:solidFill>
            <a:srgbClr val="D9EAD3"/>
          </a:solidFill>
          <a:ln>
            <a:noFill/>
          </a:ln>
          <a:effectLst>
            <a:outerShdw blurRad="200025" dist="266700" dir="8160000" algn="bl" rotWithShape="0">
              <a:srgbClr val="D9EAD3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" name="Google Shape;466;p41">
            <a:extLst>
              <a:ext uri="{FF2B5EF4-FFF2-40B4-BE49-F238E27FC236}">
                <a16:creationId xmlns:a16="http://schemas.microsoft.com/office/drawing/2014/main" id="{B82BCE18-6789-9FCE-DAA2-6AC67275DD6D}"/>
              </a:ext>
            </a:extLst>
          </p:cNvPr>
          <p:cNvSpPr txBox="1"/>
          <p:nvPr/>
        </p:nvSpPr>
        <p:spPr>
          <a:xfrm>
            <a:off x="1890236" y="137882"/>
            <a:ext cx="922412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Theme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8" name="Google Shape;466;p41">
            <a:extLst>
              <a:ext uri="{FF2B5EF4-FFF2-40B4-BE49-F238E27FC236}">
                <a16:creationId xmlns:a16="http://schemas.microsoft.com/office/drawing/2014/main" id="{56DF2AF8-8CE9-F161-D742-50616C97F6BE}"/>
              </a:ext>
            </a:extLst>
          </p:cNvPr>
          <p:cNvSpPr txBox="1"/>
          <p:nvPr/>
        </p:nvSpPr>
        <p:spPr>
          <a:xfrm>
            <a:off x="2957474" y="143555"/>
            <a:ext cx="1551153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Organizers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17" name="Google Shape;466;p41">
            <a:extLst>
              <a:ext uri="{FF2B5EF4-FFF2-40B4-BE49-F238E27FC236}">
                <a16:creationId xmlns:a16="http://schemas.microsoft.com/office/drawing/2014/main" id="{F4E8DF92-9CB3-A90F-95B0-725BBB2FB944}"/>
              </a:ext>
            </a:extLst>
          </p:cNvPr>
          <p:cNvSpPr txBox="1"/>
          <p:nvPr/>
        </p:nvSpPr>
        <p:spPr>
          <a:xfrm>
            <a:off x="4491821" y="131980"/>
            <a:ext cx="190589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PC Members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18" name="Google Shape;466;p41">
            <a:extLst>
              <a:ext uri="{FF2B5EF4-FFF2-40B4-BE49-F238E27FC236}">
                <a16:creationId xmlns:a16="http://schemas.microsoft.com/office/drawing/2014/main" id="{90523F44-294D-09DA-4567-438946164C71}"/>
              </a:ext>
            </a:extLst>
          </p:cNvPr>
          <p:cNvSpPr txBox="1"/>
          <p:nvPr/>
        </p:nvSpPr>
        <p:spPr>
          <a:xfrm>
            <a:off x="6201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Program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19" name="Google Shape;466;p41">
            <a:extLst>
              <a:ext uri="{FF2B5EF4-FFF2-40B4-BE49-F238E27FC236}">
                <a16:creationId xmlns:a16="http://schemas.microsoft.com/office/drawing/2014/main" id="{D09DE001-4178-4239-BBF5-0ECA2D234ADC}"/>
              </a:ext>
            </a:extLst>
          </p:cNvPr>
          <p:cNvSpPr txBox="1"/>
          <p:nvPr/>
        </p:nvSpPr>
        <p:spPr>
          <a:xfrm>
            <a:off x="7495076" y="134750"/>
            <a:ext cx="1459756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5829"/>
                </a:solidFill>
                <a:latin typeface="Noto Serif Ethiopic"/>
                <a:sym typeface="Noto Serif Ethiopic"/>
              </a:rPr>
              <a:t>Future</a:t>
            </a:r>
            <a:endParaRPr sz="1500" b="1" dirty="0">
              <a:solidFill>
                <a:srgbClr val="005829"/>
              </a:solidFill>
              <a:latin typeface="Noto Serif Ethiopic"/>
              <a:sym typeface="Noto Serif Ethiopic"/>
            </a:endParaRPr>
          </a:p>
        </p:txBody>
      </p:sp>
      <p:sp>
        <p:nvSpPr>
          <p:cNvPr id="20" name="Google Shape;466;p41">
            <a:extLst>
              <a:ext uri="{FF2B5EF4-FFF2-40B4-BE49-F238E27FC236}">
                <a16:creationId xmlns:a16="http://schemas.microsoft.com/office/drawing/2014/main" id="{0217D0FD-1F2C-F475-0C5A-0C26DF75419A}"/>
              </a:ext>
            </a:extLst>
          </p:cNvPr>
          <p:cNvSpPr txBox="1"/>
          <p:nvPr/>
        </p:nvSpPr>
        <p:spPr>
          <a:xfrm>
            <a:off x="341109" y="134750"/>
            <a:ext cx="1464061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accent6">
                    <a:lumMod val="75000"/>
                  </a:schemeClr>
                </a:solidFill>
                <a:latin typeface="Noto Serif Ethiopic"/>
                <a:sym typeface="Noto Serif Ethiopic"/>
              </a:rPr>
              <a:t>Introduction</a:t>
            </a:r>
            <a:endParaRPr sz="1500" b="1" dirty="0">
              <a:solidFill>
                <a:schemeClr val="accent6">
                  <a:lumMod val="75000"/>
                </a:schemeClr>
              </a:solidFill>
              <a:latin typeface="Noto Serif Ethiopic"/>
              <a:sym typeface="Noto Serif Ethiopic"/>
            </a:endParaRPr>
          </a:p>
        </p:txBody>
      </p:sp>
      <p:sp>
        <p:nvSpPr>
          <p:cNvPr id="21" name="Google Shape;605;p51">
            <a:extLst>
              <a:ext uri="{FF2B5EF4-FFF2-40B4-BE49-F238E27FC236}">
                <a16:creationId xmlns:a16="http://schemas.microsoft.com/office/drawing/2014/main" id="{CDFE0F53-203D-90B0-6FA1-3E52CDA833B8}"/>
              </a:ext>
            </a:extLst>
          </p:cNvPr>
          <p:cNvSpPr txBox="1"/>
          <p:nvPr/>
        </p:nvSpPr>
        <p:spPr>
          <a:xfrm>
            <a:off x="173203" y="782389"/>
            <a:ext cx="4318618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222222"/>
                </a:solidFill>
                <a:latin typeface="Noto Serif Ethiopic"/>
                <a:ea typeface="Noto Serif Ethiopic"/>
                <a:cs typeface="Noto Serif Ethiopic"/>
                <a:sym typeface="Noto Serif Ethiopic"/>
              </a:rPr>
              <a:t>The Future of AI &amp; Law</a:t>
            </a:r>
            <a:endParaRPr sz="2400" b="1" dirty="0">
              <a:solidFill>
                <a:srgbClr val="222222"/>
              </a:solidFill>
              <a:latin typeface="Noto Serif Ethiopic"/>
              <a:ea typeface="Noto Serif Ethiopic"/>
              <a:cs typeface="Noto Serif Ethiopic"/>
              <a:sym typeface="Noto Serif Ethiopic"/>
            </a:endParaRPr>
          </a:p>
        </p:txBody>
      </p:sp>
      <p:sp>
        <p:nvSpPr>
          <p:cNvPr id="2" name="Google Shape;604;p51">
            <a:extLst>
              <a:ext uri="{FF2B5EF4-FFF2-40B4-BE49-F238E27FC236}">
                <a16:creationId xmlns:a16="http://schemas.microsoft.com/office/drawing/2014/main" id="{844FB354-5868-2E08-307B-83D57A930A18}"/>
              </a:ext>
            </a:extLst>
          </p:cNvPr>
          <p:cNvSpPr txBox="1"/>
          <p:nvPr/>
        </p:nvSpPr>
        <p:spPr>
          <a:xfrm>
            <a:off x="453836" y="1341007"/>
            <a:ext cx="8236327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Law-as-Data: Integrating structured and unstructured legal data for intelligent systems.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AI-Augmented Legal Practice: Decision support, compliance, and digital justice.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Cross-disciplinary Collaboration: Bringing together data scientists, legal scholars, and policymakers.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Global Impact: Building trustworthy AI to strengthen fairness and access to justice worldwide.</a:t>
            </a:r>
          </a:p>
        </p:txBody>
      </p:sp>
    </p:spTree>
    <p:extLst>
      <p:ext uri="{BB962C8B-B14F-4D97-AF65-F5344CB8AC3E}">
        <p14:creationId xmlns:p14="http://schemas.microsoft.com/office/powerpoint/2010/main" val="640061776"/>
      </p:ext>
    </p:extLst>
  </p:cSld>
  <p:clrMapOvr>
    <a:masterClrMapping/>
  </p:clrMapOvr>
</p:sld>
</file>

<file path=ppt/theme/theme1.xml><?xml version="1.0" encoding="utf-8"?>
<a:theme xmlns:a="http://schemas.openxmlformats.org/drawingml/2006/main" name="Executive Summary of Marketing Plan by Slidesgo">
  <a:themeElements>
    <a:clrScheme name="Simple Light">
      <a:dk1>
        <a:srgbClr val="586847"/>
      </a:dk1>
      <a:lt1>
        <a:srgbClr val="FCFCFC"/>
      </a:lt1>
      <a:dk2>
        <a:srgbClr val="F3ECE6"/>
      </a:dk2>
      <a:lt2>
        <a:srgbClr val="B4ACA2"/>
      </a:lt2>
      <a:accent1>
        <a:srgbClr val="475735"/>
      </a:accent1>
      <a:accent2>
        <a:srgbClr val="303A2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868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1137</Words>
  <Application>Microsoft Macintosh PowerPoint</Application>
  <PresentationFormat>On-screen Show (16:9)</PresentationFormat>
  <Paragraphs>234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Noto Serif Ethiopic</vt:lpstr>
      <vt:lpstr>Akatab</vt:lpstr>
      <vt:lpstr>Arial</vt:lpstr>
      <vt:lpstr>Wingdings</vt:lpstr>
      <vt:lpstr>Executive Summary of Marketing Plan by Slidesgo</vt:lpstr>
      <vt:lpstr>DMAIL 2025: The First International Workshop on Data Mining and AI for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Chen, Haihua</cp:lastModifiedBy>
  <cp:revision>216</cp:revision>
  <dcterms:modified xsi:type="dcterms:W3CDTF">2025-11-10T23:38:02Z</dcterms:modified>
</cp:coreProperties>
</file>